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7" r:id="rId7"/>
    <p:sldId id="268" r:id="rId8"/>
    <p:sldId id="269" r:id="rId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2023-04-14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2023-04-14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2023-04-14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55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48" y="3429000"/>
            <a:ext cx="7501651" cy="767219"/>
          </a:xfrm>
        </p:spPr>
        <p:txBody>
          <a:bodyPr rtlCol="0" anchor="ctr">
            <a:noAutofit/>
          </a:bodyPr>
          <a:lstStyle/>
          <a:p>
            <a:pPr algn="l"/>
            <a:r>
              <a:rPr lang="ko-KR" altLang="en-US" sz="2400" b="1" dirty="0">
                <a:solidFill>
                  <a:srgbClr val="FFFFFF"/>
                </a:solidFill>
              </a:rPr>
              <a:t>애플리케이션 설계 및 테스트</a:t>
            </a:r>
            <a:endParaRPr lang="en-US" altLang="ko-KR" sz="24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196219"/>
            <a:ext cx="7501650" cy="514816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FFFFFF"/>
                </a:solidFill>
              </a:rPr>
              <a:t>애플리케이션 </a:t>
            </a:r>
            <a:r>
              <a:rPr lang="ko-KR" altLang="en-US" b="1" dirty="0" smtClean="0">
                <a:solidFill>
                  <a:srgbClr val="FFFFFF"/>
                </a:solidFill>
              </a:rPr>
              <a:t>배포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9349" y="4897677"/>
            <a:ext cx="7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심규영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1753644"/>
            <a:ext cx="9720073" cy="468097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서버 배포 환경</a:t>
            </a:r>
            <a:endParaRPr lang="en-US" altLang="ko-KR" sz="2800" dirty="0" smtClean="0"/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웹 애플리케이션 배포 과정</a:t>
            </a:r>
            <a:endParaRPr lang="en-US" altLang="ko-KR" sz="2800" dirty="0" smtClean="0"/>
          </a:p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웹 애플리케이션 배포 테스트</a:t>
            </a:r>
            <a:r>
              <a:rPr lang="en-US" altLang="ko-KR" sz="2800" dirty="0" smtClean="0"/>
              <a:t> 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서버 배포 환경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59432"/>
              </p:ext>
            </p:extLst>
          </p:nvPr>
        </p:nvGraphicFramePr>
        <p:xfrm>
          <a:off x="96666" y="1690907"/>
          <a:ext cx="5990625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454">
                  <a:extLst>
                    <a:ext uri="{9D8B030D-6E8A-4147-A177-3AD203B41FA5}">
                      <a16:colId xmlns:a16="http://schemas.microsoft.com/office/drawing/2014/main" val="2655537803"/>
                    </a:ext>
                  </a:extLst>
                </a:gridCol>
                <a:gridCol w="2723670">
                  <a:extLst>
                    <a:ext uri="{9D8B030D-6E8A-4147-A177-3AD203B41FA5}">
                      <a16:colId xmlns:a16="http://schemas.microsoft.com/office/drawing/2014/main" val="909903405"/>
                    </a:ext>
                  </a:extLst>
                </a:gridCol>
                <a:gridCol w="1573501">
                  <a:extLst>
                    <a:ext uri="{9D8B030D-6E8A-4147-A177-3AD203B41FA5}">
                      <a16:colId xmlns:a16="http://schemas.microsoft.com/office/drawing/2014/main" val="821597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환경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8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EC2 Kernel 5.x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4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9.x.x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5707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11</a:t>
                      </a:r>
                      <a:b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 Boot 2.7.9</a:t>
                      </a:r>
                    </a:p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3.0.15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3387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HTML5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CSS3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JavaScript(ES6)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jQuery 3.5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5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dependencies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Commons-lang3:3.12.0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commons-email:1.5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spring-boot-starter-mail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spring-boot-starter-data-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spring-boot-starter-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jdbc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spring-boot-starter-security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spring-boot-starter-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spring-boot-starter-web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mybatis-spring-boot-starter:2.3.0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thymeleaf-extras-springsecurity5</a:t>
                      </a:r>
                    </a:p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lombok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spring-boot-</a:t>
                      </a: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devtools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-connector-j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4067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99309"/>
              </p:ext>
            </p:extLst>
          </p:nvPr>
        </p:nvGraphicFramePr>
        <p:xfrm>
          <a:off x="6087291" y="1690907"/>
          <a:ext cx="5990625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454">
                  <a:extLst>
                    <a:ext uri="{9D8B030D-6E8A-4147-A177-3AD203B41FA5}">
                      <a16:colId xmlns:a16="http://schemas.microsoft.com/office/drawing/2014/main" val="2655537803"/>
                    </a:ext>
                  </a:extLst>
                </a:gridCol>
                <a:gridCol w="4297171">
                  <a:extLst>
                    <a:ext uri="{9D8B030D-6E8A-4147-A177-3AD203B41FA5}">
                      <a16:colId xmlns:a16="http://schemas.microsoft.com/office/drawing/2014/main" val="90990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환경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8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MariaDB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5.5.68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4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Intellij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IDEA Community Edition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2022.03.01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 Workbench 8.x.x</a:t>
                      </a:r>
                    </a:p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HeidSQL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12.x</a:t>
                      </a:r>
                    </a:p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2.x.x</a:t>
                      </a:r>
                    </a:p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57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2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서버 애플리케이션 배포 과정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49" y="1902142"/>
            <a:ext cx="2257425" cy="2505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11" y="5061093"/>
            <a:ext cx="2628900" cy="704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290" y="1921735"/>
            <a:ext cx="2705100" cy="3371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184" y="1903271"/>
            <a:ext cx="5353050" cy="1190625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1282335" y="4483077"/>
            <a:ext cx="509451" cy="502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3511693">
            <a:off x="2895192" y="4407217"/>
            <a:ext cx="515084" cy="578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rot="15951514">
            <a:off x="5884164" y="2463200"/>
            <a:ext cx="592020" cy="470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046" y="3919474"/>
            <a:ext cx="5267325" cy="371475"/>
          </a:xfrm>
          <a:prstGeom prst="rect">
            <a:avLst/>
          </a:prstGeom>
        </p:spPr>
      </p:pic>
      <p:sp>
        <p:nvSpPr>
          <p:cNvPr id="13" name="아래쪽 화살표 12"/>
          <p:cNvSpPr/>
          <p:nvPr/>
        </p:nvSpPr>
        <p:spPr>
          <a:xfrm>
            <a:off x="8897982" y="3255607"/>
            <a:ext cx="509451" cy="502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서버 애플리케이션 배포 테스트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773" y="2084832"/>
            <a:ext cx="5922782" cy="42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94</Words>
  <Application>Microsoft Office PowerPoint</Application>
  <PresentationFormat>와이드스크린</PresentationFormat>
  <Paragraphs>50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HY얕은샘물M</vt:lpstr>
      <vt:lpstr>맑은 고딕</vt:lpstr>
      <vt:lpstr>Calibri</vt:lpstr>
      <vt:lpstr>Tw Cen MT</vt:lpstr>
      <vt:lpstr>Wingdings 3</vt:lpstr>
      <vt:lpstr>통합</vt:lpstr>
      <vt:lpstr>애플리케이션 설계 및 테스트</vt:lpstr>
      <vt:lpstr>목차</vt:lpstr>
      <vt:lpstr>서버 배포 환경</vt:lpstr>
      <vt:lpstr>서버 애플리케이션 배포 과정</vt:lpstr>
      <vt:lpstr>서버 애플리케이션 배포 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2022-08-24T07:15:25Z</dcterms:created>
  <dcterms:modified xsi:type="dcterms:W3CDTF">2023-04-14T08:52:24Z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