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53C0DB-E72E-49C7-81C3-C4ABD899D695}">
  <a:tblStyle styleId="{1353C0DB-E72E-49C7-81C3-C4ABD899D695}" styleName="Table_0">
    <a:wholeTbl>
      <a:tcTxStyle b="off" i="off">
        <a:font>
          <a:latin typeface="맑은 고딕"/>
          <a:ea typeface="맑은 고딕"/>
          <a:cs typeface="맑은 고딕"/>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맑은 고딕"/>
          <a:ea typeface="맑은 고딕"/>
          <a:cs typeface="맑은 고딕"/>
        </a:font>
        <a:schemeClr val="lt1"/>
      </a:tcTxStyle>
      <a:tcStyle>
        <a:tcBdr/>
        <a:fill>
          <a:solidFill>
            <a:schemeClr val="accent1"/>
          </a:solidFill>
        </a:fill>
      </a:tcStyle>
    </a:lastCol>
    <a:firstCol>
      <a:tcTxStyle b="on" i="off">
        <a:font>
          <a:latin typeface="맑은 고딕"/>
          <a:ea typeface="맑은 고딕"/>
          <a:cs typeface="맑은 고딕"/>
        </a:font>
        <a:schemeClr val="lt1"/>
      </a:tcTxStyle>
      <a:tcStyle>
        <a:tcBdr/>
        <a:fill>
          <a:solidFill>
            <a:schemeClr val="accent1"/>
          </a:solidFill>
        </a:fill>
      </a:tcStyle>
    </a:firstCol>
    <a:lastRow>
      <a:tcTxStyle b="on" i="off">
        <a:font>
          <a:latin typeface="맑은 고딕"/>
          <a:ea typeface="맑은 고딕"/>
          <a:cs typeface="맑은 고딕"/>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맑은 고딕"/>
          <a:ea typeface="맑은 고딕"/>
          <a:cs typeface="맑은 고딕"/>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7B0910E-7B68-467D-9EFE-44F0E3E272D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14de386920_0_662:notes"/>
          <p:cNvSpPr txBox="1">
            <a:spLocks noGrp="1"/>
          </p:cNvSpPr>
          <p:nvPr>
            <p:ph type="body" idx="1"/>
          </p:nvPr>
        </p:nvSpPr>
        <p:spPr>
          <a:xfrm>
            <a:off x="685801" y="434340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g214de386920_0_662: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14de386920_0_206:notes"/>
          <p:cNvSpPr txBox="1">
            <a:spLocks noGrp="1"/>
          </p:cNvSpPr>
          <p:nvPr>
            <p:ph type="body" idx="1"/>
          </p:nvPr>
        </p:nvSpPr>
        <p:spPr>
          <a:xfrm>
            <a:off x="685801" y="434340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214de386920_0_206: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14de386920_0_280:notes"/>
          <p:cNvSpPr txBox="1">
            <a:spLocks noGrp="1"/>
          </p:cNvSpPr>
          <p:nvPr>
            <p:ph type="body" idx="1"/>
          </p:nvPr>
        </p:nvSpPr>
        <p:spPr>
          <a:xfrm>
            <a:off x="685801" y="434340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214de386920_0_280: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14de386920_0_353:notes"/>
          <p:cNvSpPr txBox="1">
            <a:spLocks noGrp="1"/>
          </p:cNvSpPr>
          <p:nvPr>
            <p:ph type="body" idx="1"/>
          </p:nvPr>
        </p:nvSpPr>
        <p:spPr>
          <a:xfrm>
            <a:off x="685801" y="434340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g214de386920_0_353: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14de386920_0_409:notes"/>
          <p:cNvSpPr txBox="1">
            <a:spLocks noGrp="1"/>
          </p:cNvSpPr>
          <p:nvPr>
            <p:ph type="body" idx="1"/>
          </p:nvPr>
        </p:nvSpPr>
        <p:spPr>
          <a:xfrm>
            <a:off x="685801" y="434340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g214de386920_0_409: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14de386920_0_513:notes"/>
          <p:cNvSpPr txBox="1">
            <a:spLocks noGrp="1"/>
          </p:cNvSpPr>
          <p:nvPr>
            <p:ph type="body" idx="1"/>
          </p:nvPr>
        </p:nvSpPr>
        <p:spPr>
          <a:xfrm>
            <a:off x="685801" y="434340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4" name="Google Shape;434;g214de386920_0_513: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14de386920_0_533:notes"/>
          <p:cNvSpPr txBox="1">
            <a:spLocks noGrp="1"/>
          </p:cNvSpPr>
          <p:nvPr>
            <p:ph type="body" idx="1"/>
          </p:nvPr>
        </p:nvSpPr>
        <p:spPr>
          <a:xfrm>
            <a:off x="685801" y="434340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5" name="Google Shape;455;g214de386920_0_533: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14de386920_0_569:notes"/>
          <p:cNvSpPr txBox="1">
            <a:spLocks noGrp="1"/>
          </p:cNvSpPr>
          <p:nvPr>
            <p:ph type="body" idx="1"/>
          </p:nvPr>
        </p:nvSpPr>
        <p:spPr>
          <a:xfrm>
            <a:off x="685801" y="434340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2" name="Google Shape;492;g214de386920_0_569: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4de386920_0_669:notes"/>
          <p:cNvSpPr txBox="1">
            <a:spLocks noGrp="1"/>
          </p:cNvSpPr>
          <p:nvPr>
            <p:ph type="body" idx="1"/>
          </p:nvPr>
        </p:nvSpPr>
        <p:spPr>
          <a:xfrm>
            <a:off x="685801" y="434340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g214de386920_0_669: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14de386920_0_10:notes"/>
          <p:cNvSpPr txBox="1">
            <a:spLocks noGrp="1"/>
          </p:cNvSpPr>
          <p:nvPr>
            <p:ph type="body" idx="1"/>
          </p:nvPr>
        </p:nvSpPr>
        <p:spPr>
          <a:xfrm>
            <a:off x="685801" y="434340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214de386920_0_10: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14de386920_0_17:notes"/>
          <p:cNvSpPr txBox="1">
            <a:spLocks noGrp="1"/>
          </p:cNvSpPr>
          <p:nvPr>
            <p:ph type="body" idx="1"/>
          </p:nvPr>
        </p:nvSpPr>
        <p:spPr>
          <a:xfrm>
            <a:off x="685801" y="434340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214de386920_0_17: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4de386920_0_24:notes"/>
          <p:cNvSpPr txBox="1">
            <a:spLocks noGrp="1"/>
          </p:cNvSpPr>
          <p:nvPr>
            <p:ph type="body" idx="1"/>
          </p:nvPr>
        </p:nvSpPr>
        <p:spPr>
          <a:xfrm>
            <a:off x="685801" y="434340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14de386920_0_24: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14de386920_0_30:notes"/>
          <p:cNvSpPr txBox="1">
            <a:spLocks noGrp="1"/>
          </p:cNvSpPr>
          <p:nvPr>
            <p:ph type="body" idx="1"/>
          </p:nvPr>
        </p:nvSpPr>
        <p:spPr>
          <a:xfrm>
            <a:off x="685801" y="434340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214de386920_0_30: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14de386920_0_36:notes"/>
          <p:cNvSpPr txBox="1">
            <a:spLocks noGrp="1"/>
          </p:cNvSpPr>
          <p:nvPr>
            <p:ph type="body" idx="1"/>
          </p:nvPr>
        </p:nvSpPr>
        <p:spPr>
          <a:xfrm>
            <a:off x="685801" y="434340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g214de386920_0_36: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14de386920_0_48:notes"/>
          <p:cNvSpPr txBox="1">
            <a:spLocks noGrp="1"/>
          </p:cNvSpPr>
          <p:nvPr>
            <p:ph type="body" idx="1"/>
          </p:nvPr>
        </p:nvSpPr>
        <p:spPr>
          <a:xfrm>
            <a:off x="685801" y="434340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214de386920_0_48: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14de386920_0_139:notes"/>
          <p:cNvSpPr txBox="1">
            <a:spLocks noGrp="1"/>
          </p:cNvSpPr>
          <p:nvPr>
            <p:ph type="body" idx="1"/>
          </p:nvPr>
        </p:nvSpPr>
        <p:spPr>
          <a:xfrm>
            <a:off x="685801" y="434340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214de386920_0_139: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제목 슬라이드 1">
  <p:cSld name="제목 슬라이드">
    <p:spTree>
      <p:nvGrpSpPr>
        <p:cNvPr id="1" name="Shape 50"/>
        <p:cNvGrpSpPr/>
        <p:nvPr/>
      </p:nvGrpSpPr>
      <p:grpSpPr>
        <a:xfrm>
          <a:off x="0" y="0"/>
          <a:ext cx="0" cy="0"/>
          <a:chOff x="0" y="0"/>
          <a:chExt cx="0" cy="0"/>
        </a:xfrm>
      </p:grpSpPr>
      <p:graphicFrame>
        <p:nvGraphicFramePr>
          <p:cNvPr id="51" name="Google Shape;51;p13"/>
          <p:cNvGraphicFramePr/>
          <p:nvPr/>
        </p:nvGraphicFramePr>
        <p:xfrm>
          <a:off x="2492743" y="4226162"/>
          <a:ext cx="4158525" cy="198130"/>
        </p:xfrm>
        <a:graphic>
          <a:graphicData uri="http://schemas.openxmlformats.org/drawingml/2006/table">
            <a:tbl>
              <a:tblPr firstRow="1" bandRow="1">
                <a:noFill/>
                <a:tableStyleId>{1353C0DB-E72E-49C7-81C3-C4ABD899D695}</a:tableStyleId>
              </a:tblPr>
              <a:tblGrid>
                <a:gridCol w="570775">
                  <a:extLst>
                    <a:ext uri="{9D8B030D-6E8A-4147-A177-3AD203B41FA5}">
                      <a16:colId xmlns:a16="http://schemas.microsoft.com/office/drawing/2014/main" val="20000"/>
                    </a:ext>
                  </a:extLst>
                </a:gridCol>
                <a:gridCol w="717550">
                  <a:extLst>
                    <a:ext uri="{9D8B030D-6E8A-4147-A177-3AD203B41FA5}">
                      <a16:colId xmlns:a16="http://schemas.microsoft.com/office/drawing/2014/main" val="20001"/>
                    </a:ext>
                  </a:extLst>
                </a:gridCol>
                <a:gridCol w="717550">
                  <a:extLst>
                    <a:ext uri="{9D8B030D-6E8A-4147-A177-3AD203B41FA5}">
                      <a16:colId xmlns:a16="http://schemas.microsoft.com/office/drawing/2014/main" val="20002"/>
                    </a:ext>
                  </a:extLst>
                </a:gridCol>
                <a:gridCol w="717550">
                  <a:extLst>
                    <a:ext uri="{9D8B030D-6E8A-4147-A177-3AD203B41FA5}">
                      <a16:colId xmlns:a16="http://schemas.microsoft.com/office/drawing/2014/main" val="20003"/>
                    </a:ext>
                  </a:extLst>
                </a:gridCol>
                <a:gridCol w="717550">
                  <a:extLst>
                    <a:ext uri="{9D8B030D-6E8A-4147-A177-3AD203B41FA5}">
                      <a16:colId xmlns:a16="http://schemas.microsoft.com/office/drawing/2014/main" val="20004"/>
                    </a:ext>
                  </a:extLst>
                </a:gridCol>
                <a:gridCol w="717550">
                  <a:extLst>
                    <a:ext uri="{9D8B030D-6E8A-4147-A177-3AD203B41FA5}">
                      <a16:colId xmlns:a16="http://schemas.microsoft.com/office/drawing/2014/main" val="20005"/>
                    </a:ext>
                  </a:extLst>
                </a:gridCol>
              </a:tblGrid>
              <a:tr h="0">
                <a:tc>
                  <a:txBody>
                    <a:bodyPr/>
                    <a:lstStyle/>
                    <a:p>
                      <a:pPr marL="0" marR="0" lvl="0" indent="0" algn="l" rtl="0">
                        <a:spcBef>
                          <a:spcPts val="0"/>
                        </a:spcBef>
                        <a:spcAft>
                          <a:spcPts val="0"/>
                        </a:spcAft>
                        <a:buNone/>
                      </a:pPr>
                      <a:r>
                        <a:rPr lang="ko" sz="700" b="0" u="none" strike="noStrike" cap="none">
                          <a:solidFill>
                            <a:schemeClr val="dk1"/>
                          </a:solidFill>
                          <a:latin typeface="Malgun Gothic"/>
                          <a:ea typeface="Malgun Gothic"/>
                          <a:cs typeface="Malgun Gothic"/>
                          <a:sym typeface="Malgun Gothic"/>
                        </a:rPr>
                        <a:t>Ver.</a:t>
                      </a:r>
                      <a:endParaRPr sz="700" b="0" u="none" strike="noStrike" cap="none">
                        <a:solidFill>
                          <a:schemeClr val="dk1"/>
                        </a:solidFill>
                        <a:latin typeface="Malgun Gothic"/>
                        <a:ea typeface="Malgun Gothic"/>
                        <a:cs typeface="Malgun Gothic"/>
                        <a:sym typeface="Malgun Gothic"/>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700" b="0" u="none" strike="noStrike" cap="none">
                        <a:solidFill>
                          <a:schemeClr val="dk1"/>
                        </a:solidFill>
                        <a:latin typeface="Malgun Gothic"/>
                        <a:ea typeface="Malgun Gothic"/>
                        <a:cs typeface="Malgun Gothic"/>
                        <a:sym typeface="Malgun Gothic"/>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700"/>
                        <a:buFont typeface="Malgun Gothic"/>
                        <a:buNone/>
                      </a:pPr>
                      <a:r>
                        <a:rPr lang="ko" sz="700" b="0" u="none" strike="noStrike" cap="none">
                          <a:solidFill>
                            <a:schemeClr val="dk1"/>
                          </a:solidFill>
                          <a:latin typeface="Malgun Gothic"/>
                          <a:ea typeface="Malgun Gothic"/>
                          <a:cs typeface="Malgun Gothic"/>
                          <a:sym typeface="Malgun Gothic"/>
                        </a:rPr>
                        <a:t>Date.</a:t>
                      </a:r>
                      <a:endParaRPr sz="700" b="0" u="none" strike="noStrike" cap="none">
                        <a:solidFill>
                          <a:schemeClr val="dk1"/>
                        </a:solidFill>
                        <a:latin typeface="Malgun Gothic"/>
                        <a:ea typeface="Malgun Gothic"/>
                        <a:cs typeface="Malgun Gothic"/>
                        <a:sym typeface="Malgun Gothic"/>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700" b="0" u="none" strike="noStrike" cap="none">
                        <a:solidFill>
                          <a:schemeClr val="dk1"/>
                        </a:solidFill>
                        <a:latin typeface="Malgun Gothic"/>
                        <a:ea typeface="Malgun Gothic"/>
                        <a:cs typeface="Malgun Gothic"/>
                        <a:sym typeface="Malgun Gothic"/>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700"/>
                        <a:buFont typeface="Malgun Gothic"/>
                        <a:buNone/>
                      </a:pPr>
                      <a:r>
                        <a:rPr lang="ko" sz="700" b="0" u="none" strike="noStrike" cap="none">
                          <a:solidFill>
                            <a:schemeClr val="dk1"/>
                          </a:solidFill>
                          <a:latin typeface="Malgun Gothic"/>
                          <a:ea typeface="Malgun Gothic"/>
                          <a:cs typeface="Malgun Gothic"/>
                          <a:sym typeface="Malgun Gothic"/>
                        </a:rPr>
                        <a:t>Writer.</a:t>
                      </a:r>
                      <a:endParaRPr sz="700" b="0" u="none" strike="noStrike" cap="none">
                        <a:solidFill>
                          <a:schemeClr val="dk1"/>
                        </a:solidFill>
                        <a:latin typeface="Malgun Gothic"/>
                        <a:ea typeface="Malgun Gothic"/>
                        <a:cs typeface="Malgun Gothic"/>
                        <a:sym typeface="Malgun Gothic"/>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700" b="0" u="none" strike="noStrike" cap="none">
                        <a:solidFill>
                          <a:schemeClr val="dk1"/>
                        </a:solidFill>
                        <a:latin typeface="Malgun Gothic"/>
                        <a:ea typeface="Malgun Gothic"/>
                        <a:cs typeface="Malgun Gothic"/>
                        <a:sym typeface="Malgun Gothic"/>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52" name="Google Shape;52;p13"/>
          <p:cNvGraphicFramePr/>
          <p:nvPr/>
        </p:nvGraphicFramePr>
        <p:xfrm>
          <a:off x="323529" y="371551"/>
          <a:ext cx="7928025" cy="365770"/>
        </p:xfrm>
        <a:graphic>
          <a:graphicData uri="http://schemas.openxmlformats.org/drawingml/2006/table">
            <a:tbl>
              <a:tblPr firstRow="1" bandRow="1">
                <a:noFill/>
                <a:tableStyleId>{1353C0DB-E72E-49C7-81C3-C4ABD899D695}</a:tableStyleId>
              </a:tblPr>
              <a:tblGrid>
                <a:gridCol w="7928025">
                  <a:extLst>
                    <a:ext uri="{9D8B030D-6E8A-4147-A177-3AD203B41FA5}">
                      <a16:colId xmlns:a16="http://schemas.microsoft.com/office/drawing/2014/main" val="20000"/>
                    </a:ext>
                  </a:extLst>
                </a:gridCol>
              </a:tblGrid>
              <a:tr h="365750">
                <a:tc>
                  <a:txBody>
                    <a:bodyPr/>
                    <a:lstStyle/>
                    <a:p>
                      <a:pPr marL="0" marR="0" lvl="0" indent="0" algn="l" rtl="0">
                        <a:spcBef>
                          <a:spcPts val="0"/>
                        </a:spcBef>
                        <a:spcAft>
                          <a:spcPts val="0"/>
                        </a:spcAft>
                        <a:buNone/>
                      </a:pPr>
                      <a:endParaRPr sz="1800" u="none" strike="noStrike" cap="none"/>
                    </a:p>
                  </a:txBody>
                  <a:tcPr marL="91450" marR="91450" marT="45725" marB="45725">
                    <a:lnL w="9525" cap="flat" cmpd="sng">
                      <a:solidFill>
                        <a:srgbClr val="D8D8D8"/>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53" name="Google Shape;53;p13"/>
          <p:cNvSpPr txBox="1">
            <a:spLocks noGrp="1"/>
          </p:cNvSpPr>
          <p:nvPr>
            <p:ph type="title"/>
          </p:nvPr>
        </p:nvSpPr>
        <p:spPr>
          <a:xfrm>
            <a:off x="323554" y="235846"/>
            <a:ext cx="8568900" cy="6372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Clr>
                <a:schemeClr val="dk1"/>
              </a:buClr>
              <a:buSzPts val="2100"/>
              <a:buFont typeface="Malgun Gothic"/>
              <a:buNone/>
              <a:defRPr sz="2100" b="0" i="0" u="none" strike="noStrike" cap="none">
                <a:solidFill>
                  <a:schemeClr val="dk1"/>
                </a:solidFill>
                <a:latin typeface="Malgun Gothic"/>
                <a:ea typeface="Malgun Gothic"/>
                <a:cs typeface="Malgun Gothic"/>
                <a:sym typeface="Malgun Gothic"/>
              </a:defRPr>
            </a:lvl1pPr>
            <a:lvl2pPr lvl="1" rtl="0">
              <a:spcBef>
                <a:spcPts val="0"/>
              </a:spcBef>
              <a:spcAft>
                <a:spcPts val="0"/>
              </a:spcAft>
              <a:buSzPts val="2800"/>
              <a:buNone/>
              <a:defRPr sz="1400"/>
            </a:lvl2pPr>
            <a:lvl3pPr lvl="2" rtl="0">
              <a:spcBef>
                <a:spcPts val="0"/>
              </a:spcBef>
              <a:spcAft>
                <a:spcPts val="0"/>
              </a:spcAft>
              <a:buSzPts val="2800"/>
              <a:buNone/>
              <a:defRPr sz="1400"/>
            </a:lvl3pPr>
            <a:lvl4pPr lvl="3" rtl="0">
              <a:spcBef>
                <a:spcPts val="0"/>
              </a:spcBef>
              <a:spcAft>
                <a:spcPts val="0"/>
              </a:spcAft>
              <a:buSzPts val="2800"/>
              <a:buNone/>
              <a:defRPr sz="1400"/>
            </a:lvl4pPr>
            <a:lvl5pPr lvl="4" rtl="0">
              <a:spcBef>
                <a:spcPts val="0"/>
              </a:spcBef>
              <a:spcAft>
                <a:spcPts val="0"/>
              </a:spcAft>
              <a:buSzPts val="2800"/>
              <a:buNone/>
              <a:defRPr sz="1400"/>
            </a:lvl5pPr>
            <a:lvl6pPr lvl="5" rtl="0">
              <a:spcBef>
                <a:spcPts val="0"/>
              </a:spcBef>
              <a:spcAft>
                <a:spcPts val="0"/>
              </a:spcAft>
              <a:buSzPts val="2800"/>
              <a:buNone/>
              <a:defRPr sz="1400"/>
            </a:lvl6pPr>
            <a:lvl7pPr lvl="6" rtl="0">
              <a:spcBef>
                <a:spcPts val="0"/>
              </a:spcBef>
              <a:spcAft>
                <a:spcPts val="0"/>
              </a:spcAft>
              <a:buSzPts val="2800"/>
              <a:buNone/>
              <a:defRPr sz="1400"/>
            </a:lvl7pPr>
            <a:lvl8pPr lvl="7" rtl="0">
              <a:spcBef>
                <a:spcPts val="0"/>
              </a:spcBef>
              <a:spcAft>
                <a:spcPts val="0"/>
              </a:spcAft>
              <a:buSzPts val="2800"/>
              <a:buNone/>
              <a:defRPr sz="1400"/>
            </a:lvl8pPr>
            <a:lvl9pPr lvl="8" rtl="0">
              <a:spcBef>
                <a:spcPts val="0"/>
              </a:spcBef>
              <a:spcAft>
                <a:spcPts val="0"/>
              </a:spcAft>
              <a:buSzPts val="2800"/>
              <a:buNone/>
              <a:defRPr sz="1400"/>
            </a:lvl9pPr>
          </a:lstStyle>
          <a:p>
            <a:endParaRPr/>
          </a:p>
        </p:txBody>
      </p:sp>
      <p:sp>
        <p:nvSpPr>
          <p:cNvPr id="54" name="Google Shape;54;p13"/>
          <p:cNvSpPr txBox="1"/>
          <p:nvPr/>
        </p:nvSpPr>
        <p:spPr>
          <a:xfrm>
            <a:off x="3658502" y="4948975"/>
            <a:ext cx="1827000" cy="771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ko" sz="500" b="0" i="0" u="none" strike="noStrike" cap="none">
                <a:solidFill>
                  <a:srgbClr val="8D95A0"/>
                </a:solidFill>
                <a:latin typeface="Arial"/>
                <a:ea typeface="Arial"/>
                <a:cs typeface="Arial"/>
                <a:sym typeface="Arial"/>
              </a:rPr>
              <a:t>Copyrights 2019  © </a:t>
            </a:r>
            <a:r>
              <a:rPr lang="ko" sz="500" b="0" i="0" u="none" strike="noStrike" cap="none">
                <a:solidFill>
                  <a:srgbClr val="938953"/>
                </a:solidFill>
                <a:latin typeface="Arial"/>
                <a:ea typeface="Arial"/>
                <a:cs typeface="Arial"/>
                <a:sym typeface="Arial"/>
              </a:rPr>
              <a:t>Your company name</a:t>
            </a:r>
            <a:r>
              <a:rPr lang="ko" sz="500" b="0" i="0" u="none" strike="noStrike" cap="none">
                <a:solidFill>
                  <a:srgbClr val="8D95A0"/>
                </a:solidFill>
                <a:latin typeface="Arial"/>
                <a:ea typeface="Arial"/>
                <a:cs typeface="Arial"/>
                <a:sym typeface="Arial"/>
              </a:rPr>
              <a:t>.  All Rights Reserved.</a:t>
            </a:r>
            <a:endParaRPr sz="1100"/>
          </a:p>
        </p:txBody>
      </p:sp>
      <p:sp>
        <p:nvSpPr>
          <p:cNvPr id="55" name="Google Shape;55;p13"/>
          <p:cNvSpPr txBox="1"/>
          <p:nvPr/>
        </p:nvSpPr>
        <p:spPr>
          <a:xfrm>
            <a:off x="2135561" y="4540699"/>
            <a:ext cx="4872900" cy="3771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ko" sz="500" b="0" i="0" u="none" strike="noStrike" cap="none">
                <a:solidFill>
                  <a:srgbClr val="8D95A0"/>
                </a:solidFill>
                <a:latin typeface="Arial"/>
                <a:ea typeface="Arial"/>
                <a:cs typeface="Arial"/>
                <a:sym typeface="Arial"/>
              </a:rPr>
              <a:t>This report contains information that is confidential and proprietary to petdoc and is solely for the use of Petdoc personnel. No part of it may be used, circulated, quoted, or reproduced for distribution outside</a:t>
            </a:r>
            <a:endParaRPr sz="500" b="0" i="0" u="none" strike="noStrike" cap="none">
              <a:solidFill>
                <a:srgbClr val="8D95A0"/>
              </a:solidFill>
              <a:latin typeface="Malgun Gothic"/>
              <a:ea typeface="Malgun Gothic"/>
              <a:cs typeface="Malgun Gothic"/>
              <a:sym typeface="Malgun Gothic"/>
            </a:endParaRPr>
          </a:p>
          <a:p>
            <a:pPr marL="0" marR="0" lvl="0" indent="0" algn="ctr" rtl="0">
              <a:lnSpc>
                <a:spcPct val="130000"/>
              </a:lnSpc>
              <a:spcBef>
                <a:spcPts val="0"/>
              </a:spcBef>
              <a:spcAft>
                <a:spcPts val="0"/>
              </a:spcAft>
              <a:buNone/>
            </a:pPr>
            <a:r>
              <a:rPr lang="ko" sz="500" b="0" i="0" u="none" strike="noStrike" cap="none">
                <a:solidFill>
                  <a:srgbClr val="938953"/>
                </a:solidFill>
                <a:latin typeface="Arial"/>
                <a:ea typeface="Arial"/>
                <a:cs typeface="Arial"/>
                <a:sym typeface="Arial"/>
              </a:rPr>
              <a:t>Your company name</a:t>
            </a:r>
            <a:r>
              <a:rPr lang="ko" sz="500" b="0" i="0" u="none" strike="noStrike" cap="none">
                <a:solidFill>
                  <a:srgbClr val="8D95A0"/>
                </a:solidFill>
                <a:latin typeface="Arial"/>
                <a:ea typeface="Arial"/>
                <a:cs typeface="Arial"/>
                <a:sym typeface="Arial"/>
              </a:rPr>
              <a:t>. If you are not the intended recipient of this report, you are hereby notified that the use, circulation, quoting, or reproducing of this report is strictly prohibited and may be unlawful.</a:t>
            </a:r>
            <a:endParaRPr sz="11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56"/>
        <p:cNvGrpSpPr/>
        <p:nvPr/>
      </p:nvGrpSpPr>
      <p:grpSpPr>
        <a:xfrm>
          <a:off x="0" y="0"/>
          <a:ext cx="0" cy="0"/>
          <a:chOff x="0" y="0"/>
          <a:chExt cx="0" cy="0"/>
        </a:xfrm>
      </p:grpSpPr>
      <p:graphicFrame>
        <p:nvGraphicFramePr>
          <p:cNvPr id="57" name="Google Shape;57;p14"/>
          <p:cNvGraphicFramePr/>
          <p:nvPr/>
        </p:nvGraphicFramePr>
        <p:xfrm>
          <a:off x="323529" y="371551"/>
          <a:ext cx="7928025" cy="365770"/>
        </p:xfrm>
        <a:graphic>
          <a:graphicData uri="http://schemas.openxmlformats.org/drawingml/2006/table">
            <a:tbl>
              <a:tblPr firstRow="1" bandRow="1">
                <a:noFill/>
                <a:tableStyleId>{1353C0DB-E72E-49C7-81C3-C4ABD899D695}</a:tableStyleId>
              </a:tblPr>
              <a:tblGrid>
                <a:gridCol w="7928025">
                  <a:extLst>
                    <a:ext uri="{9D8B030D-6E8A-4147-A177-3AD203B41FA5}">
                      <a16:colId xmlns:a16="http://schemas.microsoft.com/office/drawing/2014/main" val="20000"/>
                    </a:ext>
                  </a:extLst>
                </a:gridCol>
              </a:tblGrid>
              <a:tr h="365750">
                <a:tc>
                  <a:txBody>
                    <a:bodyPr/>
                    <a:lstStyle/>
                    <a:p>
                      <a:pPr marL="0" marR="0" lvl="0" indent="0" algn="l" rtl="0">
                        <a:spcBef>
                          <a:spcPts val="0"/>
                        </a:spcBef>
                        <a:spcAft>
                          <a:spcPts val="0"/>
                        </a:spcAft>
                        <a:buNone/>
                      </a:pPr>
                      <a:endParaRPr sz="1800" u="none" strike="noStrike" cap="none"/>
                    </a:p>
                  </a:txBody>
                  <a:tcPr marL="91450" marR="91450" marT="45725" marB="45725">
                    <a:lnL w="9525" cap="flat" cmpd="sng">
                      <a:solidFill>
                        <a:srgbClr val="D8D8D8"/>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58" name="Google Shape;58;p14"/>
          <p:cNvSpPr txBox="1">
            <a:spLocks noGrp="1"/>
          </p:cNvSpPr>
          <p:nvPr>
            <p:ph type="title"/>
          </p:nvPr>
        </p:nvSpPr>
        <p:spPr>
          <a:xfrm>
            <a:off x="323529" y="278623"/>
            <a:ext cx="8568900" cy="4587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Clr>
                <a:schemeClr val="dk1"/>
              </a:buClr>
              <a:buSzPts val="2100"/>
              <a:buFont typeface="Malgun Gothic"/>
              <a:buNone/>
              <a:defRPr sz="2100" b="0" i="0" u="none" strike="noStrike" cap="none">
                <a:solidFill>
                  <a:schemeClr val="dk1"/>
                </a:solidFill>
                <a:latin typeface="Malgun Gothic"/>
                <a:ea typeface="Malgun Gothic"/>
                <a:cs typeface="Malgun Gothic"/>
                <a:sym typeface="Malgun Gothic"/>
              </a:defRPr>
            </a:lvl1pPr>
            <a:lvl2pPr lvl="1" rtl="0">
              <a:spcBef>
                <a:spcPts val="0"/>
              </a:spcBef>
              <a:spcAft>
                <a:spcPts val="0"/>
              </a:spcAft>
              <a:buSzPts val="2800"/>
              <a:buNone/>
              <a:defRPr sz="1400"/>
            </a:lvl2pPr>
            <a:lvl3pPr lvl="2" rtl="0">
              <a:spcBef>
                <a:spcPts val="0"/>
              </a:spcBef>
              <a:spcAft>
                <a:spcPts val="0"/>
              </a:spcAft>
              <a:buSzPts val="2800"/>
              <a:buNone/>
              <a:defRPr sz="1400"/>
            </a:lvl3pPr>
            <a:lvl4pPr lvl="3" rtl="0">
              <a:spcBef>
                <a:spcPts val="0"/>
              </a:spcBef>
              <a:spcAft>
                <a:spcPts val="0"/>
              </a:spcAft>
              <a:buSzPts val="2800"/>
              <a:buNone/>
              <a:defRPr sz="1400"/>
            </a:lvl4pPr>
            <a:lvl5pPr lvl="4" rtl="0">
              <a:spcBef>
                <a:spcPts val="0"/>
              </a:spcBef>
              <a:spcAft>
                <a:spcPts val="0"/>
              </a:spcAft>
              <a:buSzPts val="2800"/>
              <a:buNone/>
              <a:defRPr sz="1400"/>
            </a:lvl5pPr>
            <a:lvl6pPr lvl="5" rtl="0">
              <a:spcBef>
                <a:spcPts val="0"/>
              </a:spcBef>
              <a:spcAft>
                <a:spcPts val="0"/>
              </a:spcAft>
              <a:buSzPts val="2800"/>
              <a:buNone/>
              <a:defRPr sz="1400"/>
            </a:lvl6pPr>
            <a:lvl7pPr lvl="6" rtl="0">
              <a:spcBef>
                <a:spcPts val="0"/>
              </a:spcBef>
              <a:spcAft>
                <a:spcPts val="0"/>
              </a:spcAft>
              <a:buSzPts val="2800"/>
              <a:buNone/>
              <a:defRPr sz="1400"/>
            </a:lvl7pPr>
            <a:lvl8pPr lvl="7" rtl="0">
              <a:spcBef>
                <a:spcPts val="0"/>
              </a:spcBef>
              <a:spcAft>
                <a:spcPts val="0"/>
              </a:spcAft>
              <a:buSzPts val="2800"/>
              <a:buNone/>
              <a:defRPr sz="1400"/>
            </a:lvl8pPr>
            <a:lvl9pPr lvl="8" rtl="0">
              <a:spcBef>
                <a:spcPts val="0"/>
              </a:spcBef>
              <a:spcAft>
                <a:spcPts val="0"/>
              </a:spcAft>
              <a:buSzPts val="2800"/>
              <a:buNone/>
              <a:defRPr sz="14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escription">
  <p:cSld name="Description">
    <p:spTree>
      <p:nvGrpSpPr>
        <p:cNvPr id="1" name="Shape 59"/>
        <p:cNvGrpSpPr/>
        <p:nvPr/>
      </p:nvGrpSpPr>
      <p:grpSpPr>
        <a:xfrm>
          <a:off x="0" y="0"/>
          <a:ext cx="0" cy="0"/>
          <a:chOff x="0" y="0"/>
          <a:chExt cx="0" cy="0"/>
        </a:xfrm>
      </p:grpSpPr>
      <p:graphicFrame>
        <p:nvGraphicFramePr>
          <p:cNvPr id="60" name="Google Shape;60;p15"/>
          <p:cNvGraphicFramePr/>
          <p:nvPr/>
        </p:nvGraphicFramePr>
        <p:xfrm>
          <a:off x="35496" y="45061"/>
          <a:ext cx="9071775" cy="4799760"/>
        </p:xfrm>
        <a:graphic>
          <a:graphicData uri="http://schemas.openxmlformats.org/drawingml/2006/table">
            <a:tbl>
              <a:tblPr firstRow="1" bandRow="1">
                <a:noFill/>
                <a:tableStyleId>{1353C0DB-E72E-49C7-81C3-C4ABD899D695}</a:tableStyleId>
              </a:tblPr>
              <a:tblGrid>
                <a:gridCol w="864100">
                  <a:extLst>
                    <a:ext uri="{9D8B030D-6E8A-4147-A177-3AD203B41FA5}">
                      <a16:colId xmlns:a16="http://schemas.microsoft.com/office/drawing/2014/main" val="20000"/>
                    </a:ext>
                  </a:extLst>
                </a:gridCol>
                <a:gridCol w="2232250">
                  <a:extLst>
                    <a:ext uri="{9D8B030D-6E8A-4147-A177-3AD203B41FA5}">
                      <a16:colId xmlns:a16="http://schemas.microsoft.com/office/drawing/2014/main" val="20001"/>
                    </a:ext>
                  </a:extLst>
                </a:gridCol>
                <a:gridCol w="791550">
                  <a:extLst>
                    <a:ext uri="{9D8B030D-6E8A-4147-A177-3AD203B41FA5}">
                      <a16:colId xmlns:a16="http://schemas.microsoft.com/office/drawing/2014/main" val="20002"/>
                    </a:ext>
                  </a:extLst>
                </a:gridCol>
                <a:gridCol w="2520825">
                  <a:extLst>
                    <a:ext uri="{9D8B030D-6E8A-4147-A177-3AD203B41FA5}">
                      <a16:colId xmlns:a16="http://schemas.microsoft.com/office/drawing/2014/main" val="20003"/>
                    </a:ext>
                  </a:extLst>
                </a:gridCol>
                <a:gridCol w="1669625">
                  <a:extLst>
                    <a:ext uri="{9D8B030D-6E8A-4147-A177-3AD203B41FA5}">
                      <a16:colId xmlns:a16="http://schemas.microsoft.com/office/drawing/2014/main" val="20004"/>
                    </a:ext>
                  </a:extLst>
                </a:gridCol>
                <a:gridCol w="525425">
                  <a:extLst>
                    <a:ext uri="{9D8B030D-6E8A-4147-A177-3AD203B41FA5}">
                      <a16:colId xmlns:a16="http://schemas.microsoft.com/office/drawing/2014/main" val="20005"/>
                    </a:ext>
                  </a:extLst>
                </a:gridCol>
                <a:gridCol w="468000">
                  <a:extLst>
                    <a:ext uri="{9D8B030D-6E8A-4147-A177-3AD203B41FA5}">
                      <a16:colId xmlns:a16="http://schemas.microsoft.com/office/drawing/2014/main" val="20006"/>
                    </a:ext>
                  </a:extLst>
                </a:gridCol>
              </a:tblGrid>
              <a:tr h="0">
                <a:tc>
                  <a:txBody>
                    <a:bodyPr/>
                    <a:lstStyle/>
                    <a:p>
                      <a:pPr marL="0" marR="0" lvl="0" indent="0" algn="l" rtl="0">
                        <a:lnSpc>
                          <a:spcPct val="100000"/>
                        </a:lnSpc>
                        <a:spcBef>
                          <a:spcPts val="0"/>
                        </a:spcBef>
                        <a:spcAft>
                          <a:spcPts val="0"/>
                        </a:spcAft>
                        <a:buClr>
                          <a:schemeClr val="dk1"/>
                        </a:buClr>
                        <a:buSzPts val="800"/>
                        <a:buFont typeface="Malgun Gothic"/>
                        <a:buNone/>
                      </a:pPr>
                      <a:r>
                        <a:rPr lang="ko" sz="800" u="none" strike="noStrike" cap="none">
                          <a:solidFill>
                            <a:schemeClr val="dk1"/>
                          </a:solidFill>
                          <a:latin typeface="Malgun Gothic"/>
                          <a:ea typeface="Malgun Gothic"/>
                          <a:cs typeface="Malgun Gothic"/>
                          <a:sym typeface="Malgun Gothic"/>
                        </a:rPr>
                        <a:t>Page Title.</a:t>
                      </a:r>
                      <a:endParaRPr sz="800" u="none" strike="noStrike" cap="none">
                        <a:solidFill>
                          <a:schemeClr val="dk1"/>
                        </a:solidFill>
                        <a:latin typeface="Malgun Gothic"/>
                        <a:ea typeface="Malgun Gothic"/>
                        <a:cs typeface="Malgun Gothic"/>
                        <a:sym typeface="Malgun Gothic"/>
                      </a:endParaRPr>
                    </a:p>
                  </a:txBody>
                  <a:tcPr marL="91450" marR="91450" marT="45725" marB="45725" anchor="ctr">
                    <a:lnB w="9525" cap="flat" cmpd="sng">
                      <a:solidFill>
                        <a:srgbClr val="D8D8D8"/>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endParaRPr sz="800" u="none" strike="noStrike" cap="none">
                        <a:solidFill>
                          <a:schemeClr val="dk1"/>
                        </a:solidFill>
                        <a:latin typeface="Malgun Gothic"/>
                        <a:ea typeface="Malgun Gothic"/>
                        <a:cs typeface="Malgun Gothic"/>
                        <a:sym typeface="Malgun Gothic"/>
                      </a:endParaRPr>
                    </a:p>
                  </a:txBody>
                  <a:tcPr marL="91450" marR="91450" marT="45725" marB="45725" anchor="ctr">
                    <a:lnB w="9525" cap="flat" cmpd="sng">
                      <a:solidFill>
                        <a:srgbClr val="D8D8D8"/>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800"/>
                        <a:buFont typeface="Malgun Gothic"/>
                        <a:buNone/>
                      </a:pPr>
                      <a:r>
                        <a:rPr lang="ko" sz="800" u="none" strike="noStrike" cap="none">
                          <a:solidFill>
                            <a:schemeClr val="dk1"/>
                          </a:solidFill>
                          <a:latin typeface="Malgun Gothic"/>
                          <a:ea typeface="Malgun Gothic"/>
                          <a:cs typeface="Malgun Gothic"/>
                          <a:sym typeface="Malgun Gothic"/>
                        </a:rPr>
                        <a:t>Group Title.</a:t>
                      </a:r>
                      <a:endParaRPr sz="800" u="none" strike="noStrike" cap="none">
                        <a:solidFill>
                          <a:schemeClr val="dk1"/>
                        </a:solidFill>
                        <a:latin typeface="Malgun Gothic"/>
                        <a:ea typeface="Malgun Gothic"/>
                        <a:cs typeface="Malgun Gothic"/>
                        <a:sym typeface="Malgun Gothic"/>
                      </a:endParaRPr>
                    </a:p>
                  </a:txBody>
                  <a:tcPr marL="91450" marR="91450" marT="45725" marB="45725" anchor="ctr">
                    <a:lnB w="9525" cap="flat" cmpd="sng">
                      <a:solidFill>
                        <a:srgbClr val="D8D8D8"/>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endParaRPr sz="800" u="none" strike="noStrike" cap="none">
                        <a:solidFill>
                          <a:schemeClr val="dk1"/>
                        </a:solidFill>
                        <a:latin typeface="Malgun Gothic"/>
                        <a:ea typeface="Malgun Gothic"/>
                        <a:cs typeface="Malgun Gothic"/>
                        <a:sym typeface="Malgun Gothic"/>
                      </a:endParaRPr>
                    </a:p>
                  </a:txBody>
                  <a:tcPr marL="91450" marR="91450" marT="45725" marB="45725" anchor="ctr">
                    <a:lnR w="9525" cap="flat" cmpd="sng">
                      <a:solidFill>
                        <a:srgbClr val="D8D8D8"/>
                      </a:solidFill>
                      <a:prstDash val="solid"/>
                      <a:round/>
                      <a:headEnd type="none" w="sm" len="sm"/>
                      <a:tailEnd type="none" w="sm" len="sm"/>
                    </a:lnR>
                    <a:lnB w="9525" cap="flat" cmpd="sng">
                      <a:solidFill>
                        <a:srgbClr val="D8D8D8"/>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800"/>
                        <a:buFont typeface="Malgun Gothic"/>
                        <a:buNone/>
                      </a:pPr>
                      <a:r>
                        <a:rPr lang="ko" sz="800" b="1" u="none" strike="noStrike" cap="none">
                          <a:solidFill>
                            <a:schemeClr val="dk1"/>
                          </a:solidFill>
                          <a:latin typeface="Malgun Gothic"/>
                          <a:ea typeface="Malgun Gothic"/>
                          <a:cs typeface="Malgun Gothic"/>
                          <a:sym typeface="Malgun Gothic"/>
                        </a:rPr>
                        <a:t>Description.</a:t>
                      </a:r>
                      <a:endParaRPr sz="800" b="1" u="none" strike="noStrike" cap="none">
                        <a:solidFill>
                          <a:schemeClr val="dk1"/>
                        </a:solidFill>
                        <a:latin typeface="Malgun Gothic"/>
                        <a:ea typeface="Malgun Gothic"/>
                        <a:cs typeface="Malgun Gothic"/>
                        <a:sym typeface="Malgun Gothic"/>
                      </a:endParaRPr>
                    </a:p>
                  </a:txBody>
                  <a:tcPr marL="91450" marR="91450" marT="45725" marB="45725" anchor="ctr">
                    <a:lnL w="9525" cap="flat" cmpd="sng">
                      <a:solidFill>
                        <a:srgbClr val="D8D8D8"/>
                      </a:solidFill>
                      <a:prstDash val="solid"/>
                      <a:round/>
                      <a:headEnd type="none" w="sm" len="sm"/>
                      <a:tailEnd type="none" w="sm" len="sm"/>
                    </a:lnL>
                    <a:lnB w="9525" cap="flat" cmpd="sng">
                      <a:solidFill>
                        <a:srgbClr val="D8D8D8"/>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chemeClr val="dk1"/>
                        </a:buClr>
                        <a:buSzPts val="800"/>
                        <a:buFont typeface="Malgun Gothic"/>
                        <a:buNone/>
                      </a:pPr>
                      <a:r>
                        <a:rPr lang="ko" sz="800" u="none" strike="noStrike" cap="none">
                          <a:solidFill>
                            <a:schemeClr val="dk1"/>
                          </a:solidFill>
                          <a:latin typeface="Malgun Gothic"/>
                          <a:ea typeface="Malgun Gothic"/>
                          <a:cs typeface="Malgun Gothic"/>
                          <a:sym typeface="Malgun Gothic"/>
                        </a:rPr>
                        <a:t>Page.</a:t>
                      </a:r>
                      <a:endParaRPr sz="800" u="none" strike="noStrike" cap="none">
                        <a:solidFill>
                          <a:schemeClr val="dk1"/>
                        </a:solidFill>
                        <a:latin typeface="Malgun Gothic"/>
                        <a:ea typeface="Malgun Gothic"/>
                        <a:cs typeface="Malgun Gothic"/>
                        <a:sym typeface="Malgun Gothic"/>
                      </a:endParaRPr>
                    </a:p>
                  </a:txBody>
                  <a:tcPr marL="91450" marR="91450" marT="45725" marB="45725" anchor="ctr">
                    <a:lnB w="9525" cap="flat" cmpd="sng">
                      <a:solidFill>
                        <a:srgbClr val="D8D8D8"/>
                      </a:solidFill>
                      <a:prstDash val="solid"/>
                      <a:round/>
                      <a:headEnd type="none" w="sm" len="sm"/>
                      <a:tailEnd type="none" w="sm" len="sm"/>
                    </a:lnB>
                    <a:solidFill>
                      <a:srgbClr val="F2F2F2"/>
                    </a:solidFill>
                  </a:tcPr>
                </a:tc>
                <a:tc>
                  <a:txBody>
                    <a:bodyPr/>
                    <a:lstStyle/>
                    <a:p>
                      <a:pPr marL="0" marR="0" lvl="0" indent="0" algn="r" rtl="0">
                        <a:lnSpc>
                          <a:spcPct val="100000"/>
                        </a:lnSpc>
                        <a:spcBef>
                          <a:spcPts val="0"/>
                        </a:spcBef>
                        <a:spcAft>
                          <a:spcPts val="0"/>
                        </a:spcAft>
                        <a:buClr>
                          <a:schemeClr val="dk1"/>
                        </a:buClr>
                        <a:buSzPts val="900"/>
                        <a:buFont typeface="Malgun Gothic"/>
                        <a:buNone/>
                      </a:pPr>
                      <a:endParaRPr sz="900" u="none" strike="noStrike" cap="none">
                        <a:solidFill>
                          <a:schemeClr val="dk1"/>
                        </a:solidFill>
                        <a:latin typeface="Malgun Gothic"/>
                        <a:ea typeface="Malgun Gothic"/>
                        <a:cs typeface="Malgun Gothic"/>
                        <a:sym typeface="Malgun Gothic"/>
                      </a:endParaRPr>
                    </a:p>
                  </a:txBody>
                  <a:tcPr marL="91450" marR="91450" marT="45725" marB="45725" anchor="ctr">
                    <a:lnB w="9525"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571150">
                <a:tc gridSpan="4">
                  <a:txBody>
                    <a:bodyPr/>
                    <a:lstStyle/>
                    <a:p>
                      <a:pPr marL="0" marR="0" lvl="0" indent="0" algn="l" rtl="0">
                        <a:lnSpc>
                          <a:spcPct val="100000"/>
                        </a:lnSpc>
                        <a:spcBef>
                          <a:spcPts val="0"/>
                        </a:spcBef>
                        <a:spcAft>
                          <a:spcPts val="0"/>
                        </a:spcAft>
                        <a:buClr>
                          <a:schemeClr val="dk1"/>
                        </a:buClr>
                        <a:buSzPts val="700"/>
                        <a:buFont typeface="Malgun Gothic"/>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solidFill>
                      <a:schemeClr val="lt1"/>
                    </a:solidFill>
                  </a:tcPr>
                </a:tc>
                <a:tc hMerge="1">
                  <a:txBody>
                    <a:bodyPr/>
                    <a:lstStyle/>
                    <a:p>
                      <a:endParaRPr lang="ko-KR"/>
                    </a:p>
                  </a:txBody>
                  <a:tcPr/>
                </a:tc>
                <a:tc hMerge="1">
                  <a:txBody>
                    <a:bodyPr/>
                    <a:lstStyle/>
                    <a:p>
                      <a:endParaRPr lang="ko-KR"/>
                    </a:p>
                  </a:txBody>
                  <a:tcPr/>
                </a:tc>
                <a:tc hMerge="1">
                  <a:txBody>
                    <a:bodyPr/>
                    <a:lstStyle/>
                    <a:p>
                      <a:endParaRPr lang="ko-KR"/>
                    </a:p>
                  </a:txBody>
                  <a:tcPr/>
                </a:tc>
                <a:tc gridSpan="3">
                  <a:txBody>
                    <a:bodyPr/>
                    <a:lstStyle/>
                    <a:p>
                      <a:pPr marL="0" marR="0" lvl="0" indent="0" algn="l" rtl="0">
                        <a:lnSpc>
                          <a:spcPct val="100000"/>
                        </a:lnSpc>
                        <a:spcBef>
                          <a:spcPts val="0"/>
                        </a:spcBef>
                        <a:spcAft>
                          <a:spcPts val="0"/>
                        </a:spcAft>
                        <a:buClr>
                          <a:schemeClr val="dk1"/>
                        </a:buClr>
                        <a:buSzPts val="900"/>
                        <a:buFont typeface="Malgun Gothic"/>
                        <a:buNone/>
                      </a:pPr>
                      <a:endParaRPr sz="900" u="none" strike="noStrike" cap="none">
                        <a:solidFill>
                          <a:schemeClr val="dk1"/>
                        </a:solidFill>
                        <a:latin typeface="Malgun Gothic"/>
                        <a:ea typeface="Malgun Gothic"/>
                        <a:cs typeface="Malgun Gothic"/>
                        <a:sym typeface="Malgun Gothic"/>
                      </a:endParaRPr>
                    </a:p>
                  </a:txBody>
                  <a:tcPr marL="91450" marR="91450" marT="45725" marB="45725" anchor="ctr">
                    <a:lnL w="9525" cap="flat" cmpd="sng">
                      <a:solidFill>
                        <a:srgbClr val="D8D8D8"/>
                      </a:solidFill>
                      <a:prstDash val="solid"/>
                      <a:round/>
                      <a:headEnd type="none" w="sm" len="sm"/>
                      <a:tailEnd type="none" w="sm" len="sm"/>
                    </a:lnL>
                    <a:lnT w="9525" cap="flat" cmpd="sng">
                      <a:solidFill>
                        <a:srgbClr val="D8D8D8"/>
                      </a:solidFill>
                      <a:prstDash val="solid"/>
                      <a:round/>
                      <a:headEnd type="none" w="sm" len="sm"/>
                      <a:tailEnd type="none" w="sm" len="sm"/>
                    </a:lnT>
                    <a:solidFill>
                      <a:schemeClr val="lt1"/>
                    </a:solidFill>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1"/>
                  </a:ext>
                </a:extLst>
              </a:tr>
            </a:tbl>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323554" y="235846"/>
            <a:ext cx="8568900" cy="6372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2100"/>
              <a:buFont typeface="Malgun Gothic"/>
              <a:buNone/>
            </a:pPr>
            <a:r>
              <a:rPr lang="ko"/>
              <a:t>스토리 보드</a:t>
            </a:r>
            <a:endParaRPr/>
          </a:p>
        </p:txBody>
      </p:sp>
      <p:sp>
        <p:nvSpPr>
          <p:cNvPr id="66" name="Google Shape;66;p16"/>
          <p:cNvSpPr txBox="1"/>
          <p:nvPr/>
        </p:nvSpPr>
        <p:spPr>
          <a:xfrm>
            <a:off x="2982475" y="4188800"/>
            <a:ext cx="843600" cy="2925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700">
                <a:latin typeface="Malgun Gothic"/>
                <a:ea typeface="Malgun Gothic"/>
                <a:cs typeface="Malgun Gothic"/>
                <a:sym typeface="Malgun Gothic"/>
              </a:rPr>
              <a:t>1.0</a:t>
            </a:r>
            <a:endParaRPr sz="700">
              <a:latin typeface="Malgun Gothic"/>
              <a:ea typeface="Malgun Gothic"/>
              <a:cs typeface="Malgun Gothic"/>
              <a:sym typeface="Malgun Gothic"/>
            </a:endParaRPr>
          </a:p>
        </p:txBody>
      </p:sp>
      <p:sp>
        <p:nvSpPr>
          <p:cNvPr id="67" name="Google Shape;67;p16"/>
          <p:cNvSpPr txBox="1"/>
          <p:nvPr/>
        </p:nvSpPr>
        <p:spPr>
          <a:xfrm>
            <a:off x="4186200" y="4188800"/>
            <a:ext cx="843600" cy="2925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700">
                <a:latin typeface="Malgun Gothic"/>
                <a:ea typeface="Malgun Gothic"/>
                <a:cs typeface="Malgun Gothic"/>
                <a:sym typeface="Malgun Gothic"/>
              </a:rPr>
              <a:t>2023/03/03</a:t>
            </a:r>
            <a:endParaRPr sz="700">
              <a:latin typeface="Malgun Gothic"/>
              <a:ea typeface="Malgun Gothic"/>
              <a:cs typeface="Malgun Gothic"/>
              <a:sym typeface="Malgun Gothic"/>
            </a:endParaRPr>
          </a:p>
        </p:txBody>
      </p:sp>
      <p:sp>
        <p:nvSpPr>
          <p:cNvPr id="68" name="Google Shape;68;p16"/>
          <p:cNvSpPr txBox="1"/>
          <p:nvPr/>
        </p:nvSpPr>
        <p:spPr>
          <a:xfrm>
            <a:off x="5692925" y="4188800"/>
            <a:ext cx="843600" cy="2925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700">
                <a:latin typeface="Malgun Gothic"/>
                <a:ea typeface="Malgun Gothic"/>
                <a:cs typeface="Malgun Gothic"/>
                <a:sym typeface="Malgun Gothic"/>
              </a:rPr>
              <a:t>심규영</a:t>
            </a:r>
            <a:endParaRPr sz="700">
              <a:latin typeface="Malgun Gothic"/>
              <a:ea typeface="Malgun Gothic"/>
              <a:cs typeface="Malgun Gothic"/>
              <a:sym typeface="Malgun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5"/>
          <p:cNvSpPr txBox="1">
            <a:spLocks noGrp="1"/>
          </p:cNvSpPr>
          <p:nvPr>
            <p:ph type="body" idx="4294967295"/>
          </p:nvPr>
        </p:nvSpPr>
        <p:spPr>
          <a:xfrm>
            <a:off x="3923925" y="149464"/>
            <a:ext cx="2497200" cy="165900"/>
          </a:xfrm>
          <a:prstGeom prst="rect">
            <a:avLst/>
          </a:prstGeom>
          <a:noFill/>
          <a:ln>
            <a:noFill/>
          </a:ln>
        </p:spPr>
        <p:txBody>
          <a:bodyPr spcFirstLastPara="1" wrap="square" lIns="68575" tIns="34275" rIns="68575" bIns="34275" anchor="ctr" anchorCtr="0">
            <a:normAutofit fontScale="25000" lnSpcReduction="20000"/>
          </a:bodyPr>
          <a:lstStyle/>
          <a:p>
            <a:pPr marL="0" lvl="0" indent="0" algn="l" rtl="0">
              <a:spcBef>
                <a:spcPts val="0"/>
              </a:spcBef>
              <a:spcAft>
                <a:spcPts val="1200"/>
              </a:spcAft>
              <a:buClr>
                <a:srgbClr val="7F7F7F"/>
              </a:buClr>
              <a:buSzPct val="38888"/>
              <a:buNone/>
            </a:pPr>
            <a:r>
              <a:rPr lang="ko" dirty="0"/>
              <a:t>메인 페이지 (no. 1-2)</a:t>
            </a:r>
            <a:endParaRPr dirty="0"/>
          </a:p>
        </p:txBody>
      </p:sp>
      <p:graphicFrame>
        <p:nvGraphicFramePr>
          <p:cNvPr id="194" name="Google Shape;194;p25"/>
          <p:cNvGraphicFramePr/>
          <p:nvPr/>
        </p:nvGraphicFramePr>
        <p:xfrm>
          <a:off x="6516216" y="357504"/>
          <a:ext cx="2538300" cy="2785440"/>
        </p:xfrm>
        <a:graphic>
          <a:graphicData uri="http://schemas.openxmlformats.org/drawingml/2006/table">
            <a:tbl>
              <a:tblPr firstRow="1" bandRow="1">
                <a:noFill/>
                <a:tableStyleId>{1353C0DB-E72E-49C7-81C3-C4ABD899D695}</a:tableStyleId>
              </a:tblPr>
              <a:tblGrid>
                <a:gridCol w="302450">
                  <a:extLst>
                    <a:ext uri="{9D8B030D-6E8A-4147-A177-3AD203B41FA5}">
                      <a16:colId xmlns:a16="http://schemas.microsoft.com/office/drawing/2014/main" val="20000"/>
                    </a:ext>
                  </a:extLst>
                </a:gridCol>
                <a:gridCol w="2235850">
                  <a:extLst>
                    <a:ext uri="{9D8B030D-6E8A-4147-A177-3AD203B41FA5}">
                      <a16:colId xmlns:a16="http://schemas.microsoft.com/office/drawing/2014/main" val="20001"/>
                    </a:ext>
                  </a:extLst>
                </a:gridCol>
              </a:tblGrid>
              <a:tr h="178475">
                <a:tc gridSpan="2">
                  <a:txBody>
                    <a:bodyPr/>
                    <a:lstStyle/>
                    <a:p>
                      <a:pPr marL="0" marR="0" lvl="0" indent="0" algn="l" rtl="0">
                        <a:lnSpc>
                          <a:spcPct val="100000"/>
                        </a:lnSpc>
                        <a:spcBef>
                          <a:spcPts val="0"/>
                        </a:spcBef>
                        <a:spcAft>
                          <a:spcPts val="0"/>
                        </a:spcAft>
                        <a:buClr>
                          <a:srgbClr val="4E5263"/>
                        </a:buClr>
                        <a:buSzPts val="700"/>
                        <a:buFont typeface="Malgun Gothic"/>
                        <a:buNone/>
                      </a:pPr>
                      <a:r>
                        <a:rPr lang="ko" sz="700" b="1" u="none" strike="noStrike" cap="none">
                          <a:solidFill>
                            <a:srgbClr val="4E5263"/>
                          </a:solidFill>
                          <a:latin typeface="Malgun Gothic"/>
                          <a:ea typeface="Malgun Gothic"/>
                          <a:cs typeface="Malgun Gothic"/>
                          <a:sym typeface="Malgun Gothic"/>
                        </a:rPr>
                        <a:t>Summery.</a:t>
                      </a:r>
                      <a:endParaRPr sz="700" b="1" u="none" strike="noStrike" cap="none">
                        <a:solidFill>
                          <a:srgbClr val="4E5263"/>
                        </a:solidFill>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tc hMerge="1">
                  <a:txBody>
                    <a:bodyPr/>
                    <a:lstStyle/>
                    <a:p>
                      <a:endParaRPr lang="ko-KR"/>
                    </a:p>
                  </a:txBody>
                  <a:tcPr/>
                </a:tc>
                <a:extLst>
                  <a:ext uri="{0D108BD9-81ED-4DB2-BD59-A6C34878D82A}">
                    <a16:rowId xmlns:a16="http://schemas.microsoft.com/office/drawing/2014/main" val="10000"/>
                  </a:ext>
                </a:extLst>
              </a:tr>
              <a:tr h="542075">
                <a:tc gridSpan="2">
                  <a:txBody>
                    <a:bodyPr/>
                    <a:lstStyle/>
                    <a:p>
                      <a:pPr marL="0" marR="0" lvl="0" indent="0" algn="just" rtl="0">
                        <a:lnSpc>
                          <a:spcPct val="120000"/>
                        </a:lnSpc>
                        <a:spcBef>
                          <a:spcPts val="0"/>
                        </a:spcBef>
                        <a:spcAft>
                          <a:spcPts val="0"/>
                        </a:spcAft>
                        <a:buClr>
                          <a:schemeClr val="dk1"/>
                        </a:buClr>
                        <a:buSzPts val="600"/>
                        <a:buFont typeface="Arial"/>
                        <a:buNone/>
                      </a:pPr>
                      <a:endParaRPr sz="600">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hMerge="1">
                  <a:txBody>
                    <a:bodyPr/>
                    <a:lstStyle/>
                    <a:p>
                      <a:endParaRPr lang="ko-KR"/>
                    </a:p>
                  </a:txBody>
                  <a:tcPr/>
                </a:tc>
                <a:extLst>
                  <a:ext uri="{0D108BD9-81ED-4DB2-BD59-A6C34878D82A}">
                    <a16:rowId xmlns:a16="http://schemas.microsoft.com/office/drawing/2014/main" val="10001"/>
                  </a:ext>
                </a:extLst>
              </a:tr>
              <a:tr h="464650">
                <a:tc>
                  <a:txBody>
                    <a:bodyPr/>
                    <a:lstStyle/>
                    <a:p>
                      <a:pPr marL="0" marR="0" lvl="0" indent="0" algn="ctr" rtl="0">
                        <a:lnSpc>
                          <a:spcPct val="120000"/>
                        </a:lnSpc>
                        <a:spcBef>
                          <a:spcPts val="0"/>
                        </a:spcBef>
                        <a:spcAft>
                          <a:spcPts val="0"/>
                        </a:spcAft>
                        <a:buNone/>
                      </a:pPr>
                      <a:r>
                        <a:rPr lang="ko" sz="600" b="0" u="none" strike="noStrike" cap="none">
                          <a:solidFill>
                            <a:schemeClr val="dk1"/>
                          </a:solidFill>
                          <a:latin typeface="Malgun Gothic"/>
                          <a:ea typeface="Malgun Gothic"/>
                          <a:cs typeface="Malgun Gothic"/>
                          <a:sym typeface="Malgun Gothic"/>
                        </a:rPr>
                        <a:t>1</a:t>
                      </a:r>
                      <a:endParaRPr sz="600" b="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실시간 베스트 출력</a:t>
                      </a:r>
                      <a:endParaRPr sz="800">
                        <a:latin typeface="Malgun Gothic"/>
                        <a:ea typeface="Malgun Gothic"/>
                        <a:cs typeface="Malgun Gothic"/>
                        <a:sym typeface="Malgun Gothic"/>
                      </a:endParaRPr>
                    </a:p>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한 페이지 글 25개 6페이지</a:t>
                      </a:r>
                      <a:endParaRPr sz="800">
                        <a:latin typeface="Malgun Gothic"/>
                        <a:ea typeface="Malgun Gothic"/>
                        <a:cs typeface="Malgun Gothic"/>
                        <a:sym typeface="Malgun Gothic"/>
                      </a:endParaRPr>
                    </a:p>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페이지 이동 버튼 상단과 하단 동시 배치</a:t>
                      </a:r>
                      <a:endParaRPr sz="800">
                        <a:latin typeface="Malgun Gothic"/>
                        <a:ea typeface="Malgun Gothic"/>
                        <a:cs typeface="Malgun Gothic"/>
                        <a:sym typeface="Malgun Gothic"/>
                      </a:endParaRPr>
                    </a:p>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당일 글은 작성 시간으로 표시</a:t>
                      </a:r>
                      <a:endParaRPr sz="800">
                        <a:latin typeface="Malgun Gothic"/>
                        <a:ea typeface="Malgun Gothic"/>
                        <a:cs typeface="Malgun Gothic"/>
                        <a:sym typeface="Malgun Gothic"/>
                      </a:endParaRPr>
                    </a:p>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그 외에는 날짜로 표시</a:t>
                      </a:r>
                      <a:endParaRPr sz="800">
                        <a:latin typeface="Malgun Gothic"/>
                        <a:ea typeface="Malgun Gothic"/>
                        <a:cs typeface="Malgun Gothic"/>
                        <a:sym typeface="Malgun Gothic"/>
                      </a:endParaRPr>
                    </a:p>
                  </a:txBody>
                  <a:tcPr marL="900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64650">
                <a:tc>
                  <a:txBody>
                    <a:bodyPr/>
                    <a:lstStyle/>
                    <a:p>
                      <a:pPr marL="0" marR="0" lvl="0" indent="0" algn="ctr" rtl="0">
                        <a:lnSpc>
                          <a:spcPct val="120000"/>
                        </a:lnSpc>
                        <a:spcBef>
                          <a:spcPts val="0"/>
                        </a:spcBef>
                        <a:spcAft>
                          <a:spcPts val="0"/>
                        </a:spcAft>
                        <a:buNone/>
                      </a:pPr>
                      <a:r>
                        <a:rPr lang="ko" sz="600">
                          <a:latin typeface="Malgun Gothic"/>
                          <a:ea typeface="Malgun Gothic"/>
                          <a:cs typeface="Malgun Gothic"/>
                          <a:sym typeface="Malgun Gothic"/>
                        </a:rPr>
                        <a:t>2</a:t>
                      </a:r>
                      <a:endParaRPr sz="600" b="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메인 사이드 중간 광고</a:t>
                      </a:r>
                      <a:endParaRPr sz="800">
                        <a:latin typeface="Malgun Gothic"/>
                        <a:ea typeface="Malgun Gothic"/>
                        <a:cs typeface="Malgun Gothic"/>
                        <a:sym typeface="Malgun Gothic"/>
                      </a:endParaRPr>
                    </a:p>
                  </a:txBody>
                  <a:tcPr marL="686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64650">
                <a:tc>
                  <a:txBody>
                    <a:bodyPr/>
                    <a:lstStyle/>
                    <a:p>
                      <a:pPr marL="0" marR="0" lvl="0" indent="0" algn="ctr" rtl="0">
                        <a:lnSpc>
                          <a:spcPct val="120000"/>
                        </a:lnSpc>
                        <a:spcBef>
                          <a:spcPts val="0"/>
                        </a:spcBef>
                        <a:spcAft>
                          <a:spcPts val="0"/>
                        </a:spcAft>
                        <a:buNone/>
                      </a:pPr>
                      <a:r>
                        <a:rPr lang="ko" sz="600">
                          <a:latin typeface="Malgun Gothic"/>
                          <a:ea typeface="Malgun Gothic"/>
                          <a:cs typeface="Malgun Gothic"/>
                          <a:sym typeface="Malgun Gothic"/>
                        </a:rPr>
                        <a:t>3</a:t>
                      </a:r>
                      <a:endParaRPr sz="600" b="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흥한 갤 순위</a:t>
                      </a:r>
                      <a:endParaRPr sz="800">
                        <a:latin typeface="Malgun Gothic"/>
                        <a:ea typeface="Malgun Gothic"/>
                        <a:cs typeface="Malgun Gothic"/>
                        <a:sym typeface="Malgun Gothic"/>
                      </a:endParaRPr>
                    </a:p>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당일 글 작성, 댓 작성 등 갤 활동이 활발한 순위</a:t>
                      </a:r>
                      <a:endParaRPr sz="800">
                        <a:latin typeface="Malgun Gothic"/>
                        <a:ea typeface="Malgun Gothic"/>
                        <a:cs typeface="Malgun Gothic"/>
                        <a:sym typeface="Malgun Gothic"/>
                      </a:endParaRPr>
                    </a:p>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매일 정시에 전날 활동 순위에 따라 순위가 정해짐</a:t>
                      </a:r>
                      <a:endParaRPr sz="800">
                        <a:latin typeface="Malgun Gothic"/>
                        <a:ea typeface="Malgun Gothic"/>
                        <a:cs typeface="Malgun Gothic"/>
                        <a:sym typeface="Malgun Gothic"/>
                      </a:endParaRPr>
                    </a:p>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1위 ~ 100위 까지 공개</a:t>
                      </a:r>
                      <a:endParaRPr sz="800">
                        <a:latin typeface="Malgun Gothic"/>
                        <a:ea typeface="Malgun Gothic"/>
                        <a:cs typeface="Malgun Gothic"/>
                        <a:sym typeface="Malgun Gothic"/>
                      </a:endParaRPr>
                    </a:p>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차후 미니갤 추가 예정</a:t>
                      </a:r>
                      <a:endParaRPr sz="800">
                        <a:latin typeface="Malgun Gothic"/>
                        <a:ea typeface="Malgun Gothic"/>
                        <a:cs typeface="Malgun Gothic"/>
                        <a:sym typeface="Malgun Gothic"/>
                      </a:endParaRPr>
                    </a:p>
                  </a:txBody>
                  <a:tcPr marL="686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
        <p:nvSpPr>
          <p:cNvPr id="195" name="Google Shape;195;p25"/>
          <p:cNvSpPr txBox="1"/>
          <p:nvPr/>
        </p:nvSpPr>
        <p:spPr>
          <a:xfrm>
            <a:off x="8835189" y="80235"/>
            <a:ext cx="186600" cy="177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fld id="{00000000-1234-1234-1234-123412341234}" type="slidenum">
              <a:rPr lang="en-US" altLang="ko" sz="700">
                <a:solidFill>
                  <a:schemeClr val="dk1"/>
                </a:solidFill>
                <a:latin typeface="Malgun Gothic"/>
                <a:ea typeface="Malgun Gothic"/>
                <a:cs typeface="Malgun Gothic"/>
                <a:sym typeface="Malgun Gothic"/>
              </a:rPr>
              <a:t>10</a:t>
            </a:fld>
            <a:endParaRPr sz="700">
              <a:solidFill>
                <a:schemeClr val="dk1"/>
              </a:solidFill>
              <a:latin typeface="Malgun Gothic"/>
              <a:ea typeface="Malgun Gothic"/>
              <a:cs typeface="Malgun Gothic"/>
              <a:sym typeface="Malgun Gothic"/>
            </a:endParaRPr>
          </a:p>
        </p:txBody>
      </p:sp>
      <p:sp>
        <p:nvSpPr>
          <p:cNvPr id="196" name="Google Shape;196;p25"/>
          <p:cNvSpPr txBox="1">
            <a:spLocks noGrp="1"/>
          </p:cNvSpPr>
          <p:nvPr>
            <p:ph type="body" idx="4294967295"/>
          </p:nvPr>
        </p:nvSpPr>
        <p:spPr>
          <a:xfrm>
            <a:off x="899600" y="143965"/>
            <a:ext cx="2223900" cy="165900"/>
          </a:xfrm>
          <a:prstGeom prst="rect">
            <a:avLst/>
          </a:prstGeom>
          <a:noFill/>
          <a:ln>
            <a:noFill/>
          </a:ln>
        </p:spPr>
        <p:txBody>
          <a:bodyPr spcFirstLastPara="1" wrap="square" lIns="68575" tIns="34275" rIns="68575" bIns="34275" anchor="ctr" anchorCtr="0">
            <a:normAutofit fontScale="25000" lnSpcReduction="20000"/>
          </a:bodyPr>
          <a:lstStyle/>
          <a:p>
            <a:pPr marL="0" lvl="0" indent="0" algn="l" rtl="0">
              <a:spcBef>
                <a:spcPts val="0"/>
              </a:spcBef>
              <a:spcAft>
                <a:spcPts val="1200"/>
              </a:spcAft>
              <a:buClr>
                <a:srgbClr val="7F7F7F"/>
              </a:buClr>
              <a:buSzPct val="38888"/>
              <a:buNone/>
            </a:pPr>
            <a:r>
              <a:rPr lang="ko"/>
              <a:t>/index</a:t>
            </a:r>
            <a:endParaRPr/>
          </a:p>
        </p:txBody>
      </p:sp>
      <p:pic>
        <p:nvPicPr>
          <p:cNvPr id="197" name="Google Shape;197;p25"/>
          <p:cNvPicPr preferRelativeResize="0"/>
          <p:nvPr/>
        </p:nvPicPr>
        <p:blipFill>
          <a:blip r:embed="rId3">
            <a:alphaModFix/>
          </a:blip>
          <a:stretch>
            <a:fillRect/>
          </a:stretch>
        </p:blipFill>
        <p:spPr>
          <a:xfrm>
            <a:off x="4030763" y="325251"/>
            <a:ext cx="2283525" cy="1141775"/>
          </a:xfrm>
          <a:prstGeom prst="rect">
            <a:avLst/>
          </a:prstGeom>
          <a:noFill/>
          <a:ln>
            <a:noFill/>
          </a:ln>
        </p:spPr>
      </p:pic>
      <p:sp>
        <p:nvSpPr>
          <p:cNvPr id="198" name="Google Shape;198;p25"/>
          <p:cNvSpPr txBox="1"/>
          <p:nvPr/>
        </p:nvSpPr>
        <p:spPr>
          <a:xfrm>
            <a:off x="121875" y="411150"/>
            <a:ext cx="31191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b="1">
                <a:solidFill>
                  <a:srgbClr val="0B5394"/>
                </a:solidFill>
                <a:latin typeface="Malgun Gothic"/>
                <a:ea typeface="Malgun Gothic"/>
                <a:cs typeface="Malgun Gothic"/>
                <a:sym typeface="Malgun Gothic"/>
              </a:rPr>
              <a:t>실시간 베스트      실갤 ▶</a:t>
            </a:r>
            <a:endParaRPr sz="800" b="1">
              <a:solidFill>
                <a:srgbClr val="0B5394"/>
              </a:solidFill>
              <a:latin typeface="Malgun Gothic"/>
              <a:ea typeface="Malgun Gothic"/>
              <a:cs typeface="Malgun Gothic"/>
              <a:sym typeface="Malgun Gothic"/>
            </a:endParaRPr>
          </a:p>
        </p:txBody>
      </p:sp>
      <p:pic>
        <p:nvPicPr>
          <p:cNvPr id="199" name="Google Shape;199;p25"/>
          <p:cNvPicPr preferRelativeResize="0"/>
          <p:nvPr/>
        </p:nvPicPr>
        <p:blipFill rotWithShape="1">
          <a:blip r:embed="rId4">
            <a:alphaModFix/>
          </a:blip>
          <a:srcRect l="43330" t="80278" r="49045" b="17777"/>
          <a:stretch/>
        </p:blipFill>
        <p:spPr>
          <a:xfrm>
            <a:off x="899600" y="502175"/>
            <a:ext cx="113800" cy="125749"/>
          </a:xfrm>
          <a:prstGeom prst="rect">
            <a:avLst/>
          </a:prstGeom>
          <a:noFill/>
          <a:ln>
            <a:noFill/>
          </a:ln>
        </p:spPr>
      </p:pic>
      <p:sp>
        <p:nvSpPr>
          <p:cNvPr id="200" name="Google Shape;200;p25"/>
          <p:cNvSpPr/>
          <p:nvPr/>
        </p:nvSpPr>
        <p:spPr>
          <a:xfrm>
            <a:off x="3503700" y="476550"/>
            <a:ext cx="186600" cy="177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700">
                <a:latin typeface="Malgun Gothic"/>
                <a:ea typeface="Malgun Gothic"/>
                <a:cs typeface="Malgun Gothic"/>
                <a:sym typeface="Malgun Gothic"/>
              </a:rPr>
              <a:t> </a:t>
            </a:r>
            <a:endParaRPr sz="700">
              <a:latin typeface="Malgun Gothic"/>
              <a:ea typeface="Malgun Gothic"/>
              <a:cs typeface="Malgun Gothic"/>
              <a:sym typeface="Malgun Gothic"/>
            </a:endParaRPr>
          </a:p>
        </p:txBody>
      </p:sp>
      <p:sp>
        <p:nvSpPr>
          <p:cNvPr id="201" name="Google Shape;201;p25"/>
          <p:cNvSpPr/>
          <p:nvPr/>
        </p:nvSpPr>
        <p:spPr>
          <a:xfrm>
            <a:off x="3690300" y="476550"/>
            <a:ext cx="186600" cy="177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5"/>
          <p:cNvSpPr/>
          <p:nvPr/>
        </p:nvSpPr>
        <p:spPr>
          <a:xfrm rot="-5400000">
            <a:off x="3538350" y="514213"/>
            <a:ext cx="117300" cy="101700"/>
          </a:xfrm>
          <a:prstGeom prst="triangle">
            <a:avLst>
              <a:gd name="adj" fmla="val 50000"/>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5"/>
          <p:cNvSpPr/>
          <p:nvPr/>
        </p:nvSpPr>
        <p:spPr>
          <a:xfrm rot="5400000">
            <a:off x="3724950" y="514200"/>
            <a:ext cx="117300" cy="101700"/>
          </a:xfrm>
          <a:prstGeom prst="triangle">
            <a:avLst>
              <a:gd name="adj" fmla="val 50000"/>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4" name="Google Shape;204;p25"/>
          <p:cNvCxnSpPr/>
          <p:nvPr/>
        </p:nvCxnSpPr>
        <p:spPr>
          <a:xfrm>
            <a:off x="121875" y="718938"/>
            <a:ext cx="3832800" cy="0"/>
          </a:xfrm>
          <a:prstGeom prst="straightConnector1">
            <a:avLst/>
          </a:prstGeom>
          <a:noFill/>
          <a:ln w="19050" cap="flat" cmpd="sng">
            <a:solidFill>
              <a:schemeClr val="accent1"/>
            </a:solidFill>
            <a:prstDash val="solid"/>
            <a:round/>
            <a:headEnd type="none" w="med" len="med"/>
            <a:tailEnd type="none" w="med" len="med"/>
          </a:ln>
        </p:spPr>
      </p:cxnSp>
      <p:sp>
        <p:nvSpPr>
          <p:cNvPr id="205" name="Google Shape;205;p25"/>
          <p:cNvSpPr/>
          <p:nvPr/>
        </p:nvSpPr>
        <p:spPr>
          <a:xfrm>
            <a:off x="163275" y="765900"/>
            <a:ext cx="570300" cy="3078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sz="900">
                <a:solidFill>
                  <a:schemeClr val="dk1"/>
                </a:solidFill>
                <a:latin typeface="Malgun Gothic"/>
                <a:ea typeface="Malgun Gothic"/>
                <a:cs typeface="Malgun Gothic"/>
                <a:sym typeface="Malgun Gothic"/>
              </a:rPr>
              <a:t>이미지</a:t>
            </a:r>
            <a:endParaRPr sz="900">
              <a:solidFill>
                <a:schemeClr val="dk1"/>
              </a:solidFill>
              <a:latin typeface="Malgun Gothic"/>
              <a:ea typeface="Malgun Gothic"/>
              <a:cs typeface="Malgun Gothic"/>
              <a:sym typeface="Malgun Gothic"/>
            </a:endParaRPr>
          </a:p>
        </p:txBody>
      </p:sp>
      <p:sp>
        <p:nvSpPr>
          <p:cNvPr id="206" name="Google Shape;206;p25"/>
          <p:cNvSpPr txBox="1"/>
          <p:nvPr/>
        </p:nvSpPr>
        <p:spPr>
          <a:xfrm>
            <a:off x="794700" y="765900"/>
            <a:ext cx="1180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a:t>제목 </a:t>
            </a:r>
            <a:r>
              <a:rPr lang="ko" sz="800">
                <a:solidFill>
                  <a:srgbClr val="E06666"/>
                </a:solidFill>
              </a:rPr>
              <a:t>[댓글수]</a:t>
            </a:r>
            <a:endParaRPr sz="800">
              <a:solidFill>
                <a:srgbClr val="E06666"/>
              </a:solidFill>
            </a:endParaRPr>
          </a:p>
        </p:txBody>
      </p:sp>
      <p:sp>
        <p:nvSpPr>
          <p:cNvPr id="207" name="Google Shape;207;p25"/>
          <p:cNvSpPr txBox="1"/>
          <p:nvPr/>
        </p:nvSpPr>
        <p:spPr>
          <a:xfrm>
            <a:off x="2312925" y="765900"/>
            <a:ext cx="15159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800"/>
              <a:t>작성자 | 작성 시간(작성 날짜)</a:t>
            </a:r>
            <a:endParaRPr sz="800">
              <a:solidFill>
                <a:srgbClr val="E06666"/>
              </a:solidFill>
            </a:endParaRPr>
          </a:p>
        </p:txBody>
      </p:sp>
      <p:cxnSp>
        <p:nvCxnSpPr>
          <p:cNvPr id="208" name="Google Shape;208;p25"/>
          <p:cNvCxnSpPr/>
          <p:nvPr/>
        </p:nvCxnSpPr>
        <p:spPr>
          <a:xfrm>
            <a:off x="121875" y="1138788"/>
            <a:ext cx="3832800" cy="0"/>
          </a:xfrm>
          <a:prstGeom prst="straightConnector1">
            <a:avLst/>
          </a:prstGeom>
          <a:noFill/>
          <a:ln w="9525" cap="flat" cmpd="sng">
            <a:solidFill>
              <a:schemeClr val="lt2"/>
            </a:solidFill>
            <a:prstDash val="solid"/>
            <a:round/>
            <a:headEnd type="none" w="med" len="med"/>
            <a:tailEnd type="none" w="med" len="med"/>
          </a:ln>
        </p:spPr>
      </p:cxnSp>
      <p:sp>
        <p:nvSpPr>
          <p:cNvPr id="209" name="Google Shape;209;p25"/>
          <p:cNvSpPr/>
          <p:nvPr/>
        </p:nvSpPr>
        <p:spPr>
          <a:xfrm>
            <a:off x="163275" y="1169800"/>
            <a:ext cx="570300" cy="3078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sz="900">
                <a:solidFill>
                  <a:schemeClr val="dk1"/>
                </a:solidFill>
                <a:latin typeface="Malgun Gothic"/>
                <a:ea typeface="Malgun Gothic"/>
                <a:cs typeface="Malgun Gothic"/>
                <a:sym typeface="Malgun Gothic"/>
              </a:rPr>
              <a:t>이미지</a:t>
            </a:r>
            <a:endParaRPr sz="900">
              <a:solidFill>
                <a:schemeClr val="dk1"/>
              </a:solidFill>
              <a:latin typeface="Malgun Gothic"/>
              <a:ea typeface="Malgun Gothic"/>
              <a:cs typeface="Malgun Gothic"/>
              <a:sym typeface="Malgun Gothic"/>
            </a:endParaRPr>
          </a:p>
        </p:txBody>
      </p:sp>
      <p:sp>
        <p:nvSpPr>
          <p:cNvPr id="210" name="Google Shape;210;p25"/>
          <p:cNvSpPr txBox="1"/>
          <p:nvPr/>
        </p:nvSpPr>
        <p:spPr>
          <a:xfrm>
            <a:off x="794700" y="1169800"/>
            <a:ext cx="1180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a:t>제목 </a:t>
            </a:r>
            <a:r>
              <a:rPr lang="ko" sz="800">
                <a:solidFill>
                  <a:srgbClr val="E06666"/>
                </a:solidFill>
              </a:rPr>
              <a:t>[댓글수]</a:t>
            </a:r>
            <a:endParaRPr sz="800">
              <a:solidFill>
                <a:srgbClr val="E06666"/>
              </a:solidFill>
            </a:endParaRPr>
          </a:p>
        </p:txBody>
      </p:sp>
      <p:sp>
        <p:nvSpPr>
          <p:cNvPr id="211" name="Google Shape;211;p25"/>
          <p:cNvSpPr txBox="1"/>
          <p:nvPr/>
        </p:nvSpPr>
        <p:spPr>
          <a:xfrm>
            <a:off x="2312925" y="1169800"/>
            <a:ext cx="15159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800"/>
              <a:t>작성자 | 작성 시간(작성 날짜)</a:t>
            </a:r>
            <a:endParaRPr sz="800">
              <a:solidFill>
                <a:srgbClr val="E06666"/>
              </a:solidFill>
            </a:endParaRPr>
          </a:p>
        </p:txBody>
      </p:sp>
      <p:cxnSp>
        <p:nvCxnSpPr>
          <p:cNvPr id="212" name="Google Shape;212;p25"/>
          <p:cNvCxnSpPr/>
          <p:nvPr/>
        </p:nvCxnSpPr>
        <p:spPr>
          <a:xfrm>
            <a:off x="121875" y="1542688"/>
            <a:ext cx="3832800" cy="0"/>
          </a:xfrm>
          <a:prstGeom prst="straightConnector1">
            <a:avLst/>
          </a:prstGeom>
          <a:noFill/>
          <a:ln w="9525" cap="flat" cmpd="sng">
            <a:solidFill>
              <a:schemeClr val="lt2"/>
            </a:solidFill>
            <a:prstDash val="solid"/>
            <a:round/>
            <a:headEnd type="none" w="med" len="med"/>
            <a:tailEnd type="none" w="med" len="med"/>
          </a:ln>
        </p:spPr>
      </p:cxnSp>
      <p:sp>
        <p:nvSpPr>
          <p:cNvPr id="213" name="Google Shape;213;p25"/>
          <p:cNvSpPr/>
          <p:nvPr/>
        </p:nvSpPr>
        <p:spPr>
          <a:xfrm>
            <a:off x="163275" y="1573700"/>
            <a:ext cx="570300" cy="3078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sz="900">
                <a:solidFill>
                  <a:schemeClr val="dk1"/>
                </a:solidFill>
                <a:latin typeface="Malgun Gothic"/>
                <a:ea typeface="Malgun Gothic"/>
                <a:cs typeface="Malgun Gothic"/>
                <a:sym typeface="Malgun Gothic"/>
              </a:rPr>
              <a:t>이미지</a:t>
            </a:r>
            <a:endParaRPr sz="900">
              <a:solidFill>
                <a:schemeClr val="dk1"/>
              </a:solidFill>
              <a:latin typeface="Malgun Gothic"/>
              <a:ea typeface="Malgun Gothic"/>
              <a:cs typeface="Malgun Gothic"/>
              <a:sym typeface="Malgun Gothic"/>
            </a:endParaRPr>
          </a:p>
        </p:txBody>
      </p:sp>
      <p:sp>
        <p:nvSpPr>
          <p:cNvPr id="214" name="Google Shape;214;p25"/>
          <p:cNvSpPr txBox="1"/>
          <p:nvPr/>
        </p:nvSpPr>
        <p:spPr>
          <a:xfrm>
            <a:off x="794700" y="1573700"/>
            <a:ext cx="1180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a:t>제목 </a:t>
            </a:r>
            <a:r>
              <a:rPr lang="ko" sz="800">
                <a:solidFill>
                  <a:srgbClr val="E06666"/>
                </a:solidFill>
              </a:rPr>
              <a:t>[댓글수]</a:t>
            </a:r>
            <a:endParaRPr sz="800">
              <a:solidFill>
                <a:srgbClr val="E06666"/>
              </a:solidFill>
            </a:endParaRPr>
          </a:p>
        </p:txBody>
      </p:sp>
      <p:sp>
        <p:nvSpPr>
          <p:cNvPr id="215" name="Google Shape;215;p25"/>
          <p:cNvSpPr txBox="1"/>
          <p:nvPr/>
        </p:nvSpPr>
        <p:spPr>
          <a:xfrm>
            <a:off x="2312925" y="1573700"/>
            <a:ext cx="15159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800"/>
              <a:t>작성자 | 작성 시간(작성 날짜)</a:t>
            </a:r>
            <a:endParaRPr sz="800">
              <a:solidFill>
                <a:srgbClr val="E06666"/>
              </a:solidFill>
            </a:endParaRPr>
          </a:p>
        </p:txBody>
      </p:sp>
      <p:cxnSp>
        <p:nvCxnSpPr>
          <p:cNvPr id="216" name="Google Shape;216;p25"/>
          <p:cNvCxnSpPr/>
          <p:nvPr/>
        </p:nvCxnSpPr>
        <p:spPr>
          <a:xfrm>
            <a:off x="121875" y="1946588"/>
            <a:ext cx="3832800" cy="0"/>
          </a:xfrm>
          <a:prstGeom prst="straightConnector1">
            <a:avLst/>
          </a:prstGeom>
          <a:noFill/>
          <a:ln w="9525" cap="flat" cmpd="sng">
            <a:solidFill>
              <a:schemeClr val="lt2"/>
            </a:solidFill>
            <a:prstDash val="solid"/>
            <a:round/>
            <a:headEnd type="none" w="med" len="med"/>
            <a:tailEnd type="none" w="med" len="med"/>
          </a:ln>
        </p:spPr>
      </p:cxnSp>
      <p:sp>
        <p:nvSpPr>
          <p:cNvPr id="217" name="Google Shape;217;p25"/>
          <p:cNvSpPr/>
          <p:nvPr/>
        </p:nvSpPr>
        <p:spPr>
          <a:xfrm>
            <a:off x="163275" y="1977600"/>
            <a:ext cx="570300" cy="3078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sz="900">
                <a:solidFill>
                  <a:schemeClr val="dk1"/>
                </a:solidFill>
                <a:latin typeface="Malgun Gothic"/>
                <a:ea typeface="Malgun Gothic"/>
                <a:cs typeface="Malgun Gothic"/>
                <a:sym typeface="Malgun Gothic"/>
              </a:rPr>
              <a:t>이미지</a:t>
            </a:r>
            <a:endParaRPr sz="900">
              <a:solidFill>
                <a:schemeClr val="dk1"/>
              </a:solidFill>
              <a:latin typeface="Malgun Gothic"/>
              <a:ea typeface="Malgun Gothic"/>
              <a:cs typeface="Malgun Gothic"/>
              <a:sym typeface="Malgun Gothic"/>
            </a:endParaRPr>
          </a:p>
        </p:txBody>
      </p:sp>
      <p:sp>
        <p:nvSpPr>
          <p:cNvPr id="218" name="Google Shape;218;p25"/>
          <p:cNvSpPr txBox="1"/>
          <p:nvPr/>
        </p:nvSpPr>
        <p:spPr>
          <a:xfrm>
            <a:off x="794700" y="1977600"/>
            <a:ext cx="1180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a:t>제목 </a:t>
            </a:r>
            <a:r>
              <a:rPr lang="ko" sz="800">
                <a:solidFill>
                  <a:srgbClr val="E06666"/>
                </a:solidFill>
              </a:rPr>
              <a:t>[댓글수]</a:t>
            </a:r>
            <a:endParaRPr sz="800">
              <a:solidFill>
                <a:srgbClr val="E06666"/>
              </a:solidFill>
            </a:endParaRPr>
          </a:p>
        </p:txBody>
      </p:sp>
      <p:sp>
        <p:nvSpPr>
          <p:cNvPr id="219" name="Google Shape;219;p25"/>
          <p:cNvSpPr txBox="1"/>
          <p:nvPr/>
        </p:nvSpPr>
        <p:spPr>
          <a:xfrm>
            <a:off x="2312925" y="1977600"/>
            <a:ext cx="15159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800"/>
              <a:t>작성자 | 작성 시간(작성 날짜)</a:t>
            </a:r>
            <a:endParaRPr sz="800">
              <a:solidFill>
                <a:srgbClr val="E06666"/>
              </a:solidFill>
            </a:endParaRPr>
          </a:p>
        </p:txBody>
      </p:sp>
      <p:cxnSp>
        <p:nvCxnSpPr>
          <p:cNvPr id="220" name="Google Shape;220;p25"/>
          <p:cNvCxnSpPr/>
          <p:nvPr/>
        </p:nvCxnSpPr>
        <p:spPr>
          <a:xfrm>
            <a:off x="121875" y="2350488"/>
            <a:ext cx="3832800" cy="0"/>
          </a:xfrm>
          <a:prstGeom prst="straightConnector1">
            <a:avLst/>
          </a:prstGeom>
          <a:noFill/>
          <a:ln w="9525" cap="flat" cmpd="sng">
            <a:solidFill>
              <a:schemeClr val="lt2"/>
            </a:solidFill>
            <a:prstDash val="solid"/>
            <a:round/>
            <a:headEnd type="none" w="med" len="med"/>
            <a:tailEnd type="none" w="med" len="med"/>
          </a:ln>
        </p:spPr>
      </p:cxnSp>
      <p:sp>
        <p:nvSpPr>
          <p:cNvPr id="221" name="Google Shape;221;p25"/>
          <p:cNvSpPr/>
          <p:nvPr/>
        </p:nvSpPr>
        <p:spPr>
          <a:xfrm>
            <a:off x="163275" y="2415600"/>
            <a:ext cx="570300" cy="3078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sz="900">
                <a:solidFill>
                  <a:schemeClr val="dk1"/>
                </a:solidFill>
                <a:latin typeface="Malgun Gothic"/>
                <a:ea typeface="Malgun Gothic"/>
                <a:cs typeface="Malgun Gothic"/>
                <a:sym typeface="Malgun Gothic"/>
              </a:rPr>
              <a:t>이미지</a:t>
            </a:r>
            <a:endParaRPr sz="900">
              <a:solidFill>
                <a:schemeClr val="dk1"/>
              </a:solidFill>
              <a:latin typeface="Malgun Gothic"/>
              <a:ea typeface="Malgun Gothic"/>
              <a:cs typeface="Malgun Gothic"/>
              <a:sym typeface="Malgun Gothic"/>
            </a:endParaRPr>
          </a:p>
        </p:txBody>
      </p:sp>
      <p:sp>
        <p:nvSpPr>
          <p:cNvPr id="222" name="Google Shape;222;p25"/>
          <p:cNvSpPr txBox="1"/>
          <p:nvPr/>
        </p:nvSpPr>
        <p:spPr>
          <a:xfrm>
            <a:off x="794700" y="2415600"/>
            <a:ext cx="1180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a:t>제목 </a:t>
            </a:r>
            <a:r>
              <a:rPr lang="ko" sz="800">
                <a:solidFill>
                  <a:srgbClr val="E06666"/>
                </a:solidFill>
              </a:rPr>
              <a:t>[댓글수]</a:t>
            </a:r>
            <a:endParaRPr sz="800">
              <a:solidFill>
                <a:srgbClr val="E06666"/>
              </a:solidFill>
            </a:endParaRPr>
          </a:p>
        </p:txBody>
      </p:sp>
      <p:sp>
        <p:nvSpPr>
          <p:cNvPr id="223" name="Google Shape;223;p25"/>
          <p:cNvSpPr txBox="1"/>
          <p:nvPr/>
        </p:nvSpPr>
        <p:spPr>
          <a:xfrm>
            <a:off x="2312925" y="2415600"/>
            <a:ext cx="15159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800"/>
              <a:t>작성자 | 작성 시간(작성 날짜)</a:t>
            </a:r>
            <a:endParaRPr sz="800">
              <a:solidFill>
                <a:srgbClr val="E06666"/>
              </a:solidFill>
            </a:endParaRPr>
          </a:p>
        </p:txBody>
      </p:sp>
      <p:cxnSp>
        <p:nvCxnSpPr>
          <p:cNvPr id="224" name="Google Shape;224;p25"/>
          <p:cNvCxnSpPr/>
          <p:nvPr/>
        </p:nvCxnSpPr>
        <p:spPr>
          <a:xfrm>
            <a:off x="121875" y="2788488"/>
            <a:ext cx="3832800" cy="0"/>
          </a:xfrm>
          <a:prstGeom prst="straightConnector1">
            <a:avLst/>
          </a:prstGeom>
          <a:noFill/>
          <a:ln w="9525" cap="flat" cmpd="sng">
            <a:solidFill>
              <a:schemeClr val="lt2"/>
            </a:solidFill>
            <a:prstDash val="solid"/>
            <a:round/>
            <a:headEnd type="none" w="med" len="med"/>
            <a:tailEnd type="none" w="med" len="med"/>
          </a:ln>
        </p:spPr>
      </p:cxnSp>
      <p:sp>
        <p:nvSpPr>
          <p:cNvPr id="225" name="Google Shape;225;p25"/>
          <p:cNvSpPr/>
          <p:nvPr/>
        </p:nvSpPr>
        <p:spPr>
          <a:xfrm>
            <a:off x="163275" y="2819500"/>
            <a:ext cx="570300" cy="3078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sz="900">
                <a:solidFill>
                  <a:schemeClr val="dk1"/>
                </a:solidFill>
                <a:latin typeface="Malgun Gothic"/>
                <a:ea typeface="Malgun Gothic"/>
                <a:cs typeface="Malgun Gothic"/>
                <a:sym typeface="Malgun Gothic"/>
              </a:rPr>
              <a:t>이미지</a:t>
            </a:r>
            <a:endParaRPr sz="900">
              <a:solidFill>
                <a:schemeClr val="dk1"/>
              </a:solidFill>
              <a:latin typeface="Malgun Gothic"/>
              <a:ea typeface="Malgun Gothic"/>
              <a:cs typeface="Malgun Gothic"/>
              <a:sym typeface="Malgun Gothic"/>
            </a:endParaRPr>
          </a:p>
        </p:txBody>
      </p:sp>
      <p:sp>
        <p:nvSpPr>
          <p:cNvPr id="226" name="Google Shape;226;p25"/>
          <p:cNvSpPr txBox="1"/>
          <p:nvPr/>
        </p:nvSpPr>
        <p:spPr>
          <a:xfrm>
            <a:off x="794700" y="2819500"/>
            <a:ext cx="1180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a:t>제목 </a:t>
            </a:r>
            <a:r>
              <a:rPr lang="ko" sz="800">
                <a:solidFill>
                  <a:srgbClr val="E06666"/>
                </a:solidFill>
              </a:rPr>
              <a:t>[댓글수]</a:t>
            </a:r>
            <a:endParaRPr sz="800">
              <a:solidFill>
                <a:srgbClr val="E06666"/>
              </a:solidFill>
            </a:endParaRPr>
          </a:p>
        </p:txBody>
      </p:sp>
      <p:sp>
        <p:nvSpPr>
          <p:cNvPr id="227" name="Google Shape;227;p25"/>
          <p:cNvSpPr txBox="1"/>
          <p:nvPr/>
        </p:nvSpPr>
        <p:spPr>
          <a:xfrm>
            <a:off x="2312925" y="2819500"/>
            <a:ext cx="15159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800"/>
              <a:t>작성자 | 작성 시간(작성 날짜)</a:t>
            </a:r>
            <a:endParaRPr sz="800">
              <a:solidFill>
                <a:srgbClr val="E06666"/>
              </a:solidFill>
            </a:endParaRPr>
          </a:p>
        </p:txBody>
      </p:sp>
      <p:cxnSp>
        <p:nvCxnSpPr>
          <p:cNvPr id="228" name="Google Shape;228;p25"/>
          <p:cNvCxnSpPr/>
          <p:nvPr/>
        </p:nvCxnSpPr>
        <p:spPr>
          <a:xfrm>
            <a:off x="121875" y="3192388"/>
            <a:ext cx="3832800" cy="0"/>
          </a:xfrm>
          <a:prstGeom prst="straightConnector1">
            <a:avLst/>
          </a:prstGeom>
          <a:noFill/>
          <a:ln w="9525" cap="flat" cmpd="sng">
            <a:solidFill>
              <a:schemeClr val="lt2"/>
            </a:solidFill>
            <a:prstDash val="solid"/>
            <a:round/>
            <a:headEnd type="none" w="med" len="med"/>
            <a:tailEnd type="none" w="med" len="med"/>
          </a:ln>
        </p:spPr>
      </p:cxnSp>
      <p:sp>
        <p:nvSpPr>
          <p:cNvPr id="229" name="Google Shape;229;p25"/>
          <p:cNvSpPr/>
          <p:nvPr/>
        </p:nvSpPr>
        <p:spPr>
          <a:xfrm>
            <a:off x="163275" y="3257500"/>
            <a:ext cx="570300" cy="3078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sz="900">
                <a:solidFill>
                  <a:schemeClr val="dk1"/>
                </a:solidFill>
                <a:latin typeface="Malgun Gothic"/>
                <a:ea typeface="Malgun Gothic"/>
                <a:cs typeface="Malgun Gothic"/>
                <a:sym typeface="Malgun Gothic"/>
              </a:rPr>
              <a:t>이미지</a:t>
            </a:r>
            <a:endParaRPr sz="900">
              <a:solidFill>
                <a:schemeClr val="dk1"/>
              </a:solidFill>
              <a:latin typeface="Malgun Gothic"/>
              <a:ea typeface="Malgun Gothic"/>
              <a:cs typeface="Malgun Gothic"/>
              <a:sym typeface="Malgun Gothic"/>
            </a:endParaRPr>
          </a:p>
        </p:txBody>
      </p:sp>
      <p:sp>
        <p:nvSpPr>
          <p:cNvPr id="230" name="Google Shape;230;p25"/>
          <p:cNvSpPr txBox="1"/>
          <p:nvPr/>
        </p:nvSpPr>
        <p:spPr>
          <a:xfrm>
            <a:off x="794700" y="3257500"/>
            <a:ext cx="1180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a:t>제목 </a:t>
            </a:r>
            <a:r>
              <a:rPr lang="ko" sz="800">
                <a:solidFill>
                  <a:srgbClr val="E06666"/>
                </a:solidFill>
              </a:rPr>
              <a:t>[댓글수]</a:t>
            </a:r>
            <a:endParaRPr sz="800">
              <a:solidFill>
                <a:srgbClr val="E06666"/>
              </a:solidFill>
            </a:endParaRPr>
          </a:p>
        </p:txBody>
      </p:sp>
      <p:sp>
        <p:nvSpPr>
          <p:cNvPr id="231" name="Google Shape;231;p25"/>
          <p:cNvSpPr txBox="1"/>
          <p:nvPr/>
        </p:nvSpPr>
        <p:spPr>
          <a:xfrm>
            <a:off x="2312925" y="3257500"/>
            <a:ext cx="15159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800"/>
              <a:t>작성자 | 작성 시간(작성 날짜)</a:t>
            </a:r>
            <a:endParaRPr sz="800">
              <a:solidFill>
                <a:srgbClr val="E06666"/>
              </a:solidFill>
            </a:endParaRPr>
          </a:p>
        </p:txBody>
      </p:sp>
      <p:cxnSp>
        <p:nvCxnSpPr>
          <p:cNvPr id="232" name="Google Shape;232;p25"/>
          <p:cNvCxnSpPr/>
          <p:nvPr/>
        </p:nvCxnSpPr>
        <p:spPr>
          <a:xfrm>
            <a:off x="121875" y="3630388"/>
            <a:ext cx="3832800" cy="0"/>
          </a:xfrm>
          <a:prstGeom prst="straightConnector1">
            <a:avLst/>
          </a:prstGeom>
          <a:noFill/>
          <a:ln w="9525" cap="flat" cmpd="sng">
            <a:solidFill>
              <a:schemeClr val="lt2"/>
            </a:solidFill>
            <a:prstDash val="solid"/>
            <a:round/>
            <a:headEnd type="none" w="med" len="med"/>
            <a:tailEnd type="none" w="med" len="med"/>
          </a:ln>
        </p:spPr>
      </p:cxnSp>
      <p:sp>
        <p:nvSpPr>
          <p:cNvPr id="233" name="Google Shape;233;p25"/>
          <p:cNvSpPr/>
          <p:nvPr/>
        </p:nvSpPr>
        <p:spPr>
          <a:xfrm>
            <a:off x="163275" y="3661400"/>
            <a:ext cx="570300" cy="3078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sz="900">
                <a:solidFill>
                  <a:schemeClr val="dk1"/>
                </a:solidFill>
                <a:latin typeface="Malgun Gothic"/>
                <a:ea typeface="Malgun Gothic"/>
                <a:cs typeface="Malgun Gothic"/>
                <a:sym typeface="Malgun Gothic"/>
              </a:rPr>
              <a:t>이미지</a:t>
            </a:r>
            <a:endParaRPr sz="900">
              <a:solidFill>
                <a:schemeClr val="dk1"/>
              </a:solidFill>
              <a:latin typeface="Malgun Gothic"/>
              <a:ea typeface="Malgun Gothic"/>
              <a:cs typeface="Malgun Gothic"/>
              <a:sym typeface="Malgun Gothic"/>
            </a:endParaRPr>
          </a:p>
        </p:txBody>
      </p:sp>
      <p:sp>
        <p:nvSpPr>
          <p:cNvPr id="234" name="Google Shape;234;p25"/>
          <p:cNvSpPr txBox="1"/>
          <p:nvPr/>
        </p:nvSpPr>
        <p:spPr>
          <a:xfrm>
            <a:off x="794700" y="3661400"/>
            <a:ext cx="1180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a:t>제목 </a:t>
            </a:r>
            <a:r>
              <a:rPr lang="ko" sz="800">
                <a:solidFill>
                  <a:srgbClr val="E06666"/>
                </a:solidFill>
              </a:rPr>
              <a:t>[댓글수]</a:t>
            </a:r>
            <a:endParaRPr sz="800">
              <a:solidFill>
                <a:srgbClr val="E06666"/>
              </a:solidFill>
            </a:endParaRPr>
          </a:p>
        </p:txBody>
      </p:sp>
      <p:sp>
        <p:nvSpPr>
          <p:cNvPr id="235" name="Google Shape;235;p25"/>
          <p:cNvSpPr txBox="1"/>
          <p:nvPr/>
        </p:nvSpPr>
        <p:spPr>
          <a:xfrm>
            <a:off x="2312925" y="3661400"/>
            <a:ext cx="15159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800"/>
              <a:t>작성자 | 작성 시간(작성 날짜)</a:t>
            </a:r>
            <a:endParaRPr sz="800">
              <a:solidFill>
                <a:srgbClr val="E06666"/>
              </a:solidFill>
            </a:endParaRPr>
          </a:p>
        </p:txBody>
      </p:sp>
      <p:cxnSp>
        <p:nvCxnSpPr>
          <p:cNvPr id="236" name="Google Shape;236;p25"/>
          <p:cNvCxnSpPr/>
          <p:nvPr/>
        </p:nvCxnSpPr>
        <p:spPr>
          <a:xfrm>
            <a:off x="121875" y="4034288"/>
            <a:ext cx="3832800" cy="0"/>
          </a:xfrm>
          <a:prstGeom prst="straightConnector1">
            <a:avLst/>
          </a:prstGeom>
          <a:noFill/>
          <a:ln w="9525" cap="flat" cmpd="sng">
            <a:solidFill>
              <a:schemeClr val="lt2"/>
            </a:solidFill>
            <a:prstDash val="solid"/>
            <a:round/>
            <a:headEnd type="none" w="med" len="med"/>
            <a:tailEnd type="none" w="med" len="med"/>
          </a:ln>
        </p:spPr>
      </p:cxnSp>
      <p:sp>
        <p:nvSpPr>
          <p:cNvPr id="237" name="Google Shape;237;p25"/>
          <p:cNvSpPr/>
          <p:nvPr/>
        </p:nvSpPr>
        <p:spPr>
          <a:xfrm>
            <a:off x="163275" y="4099400"/>
            <a:ext cx="570300" cy="3078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sz="900">
                <a:solidFill>
                  <a:schemeClr val="dk1"/>
                </a:solidFill>
                <a:latin typeface="Malgun Gothic"/>
                <a:ea typeface="Malgun Gothic"/>
                <a:cs typeface="Malgun Gothic"/>
                <a:sym typeface="Malgun Gothic"/>
              </a:rPr>
              <a:t>이미지</a:t>
            </a:r>
            <a:endParaRPr sz="900">
              <a:solidFill>
                <a:schemeClr val="dk1"/>
              </a:solidFill>
              <a:latin typeface="Malgun Gothic"/>
              <a:ea typeface="Malgun Gothic"/>
              <a:cs typeface="Malgun Gothic"/>
              <a:sym typeface="Malgun Gothic"/>
            </a:endParaRPr>
          </a:p>
        </p:txBody>
      </p:sp>
      <p:sp>
        <p:nvSpPr>
          <p:cNvPr id="238" name="Google Shape;238;p25"/>
          <p:cNvSpPr txBox="1"/>
          <p:nvPr/>
        </p:nvSpPr>
        <p:spPr>
          <a:xfrm>
            <a:off x="794700" y="4099400"/>
            <a:ext cx="1180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a:t>제목 </a:t>
            </a:r>
            <a:r>
              <a:rPr lang="ko" sz="800">
                <a:solidFill>
                  <a:srgbClr val="E06666"/>
                </a:solidFill>
              </a:rPr>
              <a:t>[댓글수]</a:t>
            </a:r>
            <a:endParaRPr sz="800">
              <a:solidFill>
                <a:srgbClr val="E06666"/>
              </a:solidFill>
            </a:endParaRPr>
          </a:p>
        </p:txBody>
      </p:sp>
      <p:sp>
        <p:nvSpPr>
          <p:cNvPr id="239" name="Google Shape;239;p25"/>
          <p:cNvSpPr txBox="1"/>
          <p:nvPr/>
        </p:nvSpPr>
        <p:spPr>
          <a:xfrm>
            <a:off x="2312925" y="4099400"/>
            <a:ext cx="15159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800"/>
              <a:t>작성자 | 작성 시간(작성 날짜)</a:t>
            </a:r>
            <a:endParaRPr sz="800">
              <a:solidFill>
                <a:srgbClr val="E06666"/>
              </a:solidFill>
            </a:endParaRPr>
          </a:p>
        </p:txBody>
      </p:sp>
      <p:cxnSp>
        <p:nvCxnSpPr>
          <p:cNvPr id="240" name="Google Shape;240;p25"/>
          <p:cNvCxnSpPr/>
          <p:nvPr/>
        </p:nvCxnSpPr>
        <p:spPr>
          <a:xfrm>
            <a:off x="121875" y="4472288"/>
            <a:ext cx="3832800" cy="0"/>
          </a:xfrm>
          <a:prstGeom prst="straightConnector1">
            <a:avLst/>
          </a:prstGeom>
          <a:noFill/>
          <a:ln w="9525" cap="flat" cmpd="sng">
            <a:solidFill>
              <a:schemeClr val="lt2"/>
            </a:solidFill>
            <a:prstDash val="solid"/>
            <a:round/>
            <a:headEnd type="none" w="med" len="med"/>
            <a:tailEnd type="none" w="med" len="med"/>
          </a:ln>
        </p:spPr>
      </p:cxnSp>
      <p:sp>
        <p:nvSpPr>
          <p:cNvPr id="241" name="Google Shape;241;p25"/>
          <p:cNvSpPr/>
          <p:nvPr/>
        </p:nvSpPr>
        <p:spPr>
          <a:xfrm>
            <a:off x="163275" y="4503300"/>
            <a:ext cx="570300" cy="3078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sz="900">
                <a:solidFill>
                  <a:schemeClr val="dk1"/>
                </a:solidFill>
                <a:latin typeface="Malgun Gothic"/>
                <a:ea typeface="Malgun Gothic"/>
                <a:cs typeface="Malgun Gothic"/>
                <a:sym typeface="Malgun Gothic"/>
              </a:rPr>
              <a:t>이미지</a:t>
            </a:r>
            <a:endParaRPr sz="900">
              <a:solidFill>
                <a:schemeClr val="dk1"/>
              </a:solidFill>
              <a:latin typeface="Malgun Gothic"/>
              <a:ea typeface="Malgun Gothic"/>
              <a:cs typeface="Malgun Gothic"/>
              <a:sym typeface="Malgun Gothic"/>
            </a:endParaRPr>
          </a:p>
        </p:txBody>
      </p:sp>
      <p:sp>
        <p:nvSpPr>
          <p:cNvPr id="242" name="Google Shape;242;p25"/>
          <p:cNvSpPr txBox="1"/>
          <p:nvPr/>
        </p:nvSpPr>
        <p:spPr>
          <a:xfrm>
            <a:off x="794700" y="4503300"/>
            <a:ext cx="1180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a:t>제목 </a:t>
            </a:r>
            <a:r>
              <a:rPr lang="ko" sz="800">
                <a:solidFill>
                  <a:srgbClr val="E06666"/>
                </a:solidFill>
              </a:rPr>
              <a:t>[댓글수]</a:t>
            </a:r>
            <a:endParaRPr sz="800">
              <a:solidFill>
                <a:srgbClr val="E06666"/>
              </a:solidFill>
            </a:endParaRPr>
          </a:p>
        </p:txBody>
      </p:sp>
      <p:sp>
        <p:nvSpPr>
          <p:cNvPr id="243" name="Google Shape;243;p25"/>
          <p:cNvSpPr txBox="1"/>
          <p:nvPr/>
        </p:nvSpPr>
        <p:spPr>
          <a:xfrm>
            <a:off x="2312925" y="4503300"/>
            <a:ext cx="15159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800"/>
              <a:t>작성자 | 작성 시간(작성 날짜)</a:t>
            </a:r>
            <a:endParaRPr sz="800">
              <a:solidFill>
                <a:srgbClr val="E06666"/>
              </a:solidFill>
            </a:endParaRPr>
          </a:p>
        </p:txBody>
      </p:sp>
      <p:sp>
        <p:nvSpPr>
          <p:cNvPr id="244" name="Google Shape;244;p25"/>
          <p:cNvSpPr/>
          <p:nvPr/>
        </p:nvSpPr>
        <p:spPr>
          <a:xfrm>
            <a:off x="4105575" y="1543325"/>
            <a:ext cx="2133900" cy="12117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a:solidFill>
                  <a:schemeClr val="dk1"/>
                </a:solidFill>
                <a:latin typeface="Malgun Gothic"/>
                <a:ea typeface="Malgun Gothic"/>
                <a:cs typeface="Malgun Gothic"/>
                <a:sym typeface="Malgun Gothic"/>
              </a:rPr>
              <a:t>광고 배너</a:t>
            </a:r>
            <a:endParaRPr sz="1400">
              <a:solidFill>
                <a:schemeClr val="dk1"/>
              </a:solidFill>
              <a:latin typeface="Malgun Gothic"/>
              <a:ea typeface="Malgun Gothic"/>
              <a:cs typeface="Malgun Gothic"/>
              <a:sym typeface="Malgun Gothic"/>
            </a:endParaRPr>
          </a:p>
        </p:txBody>
      </p:sp>
      <p:sp>
        <p:nvSpPr>
          <p:cNvPr id="245" name="Google Shape;245;p25"/>
          <p:cNvSpPr txBox="1"/>
          <p:nvPr/>
        </p:nvSpPr>
        <p:spPr>
          <a:xfrm>
            <a:off x="2408400" y="395850"/>
            <a:ext cx="10953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900">
                <a:latin typeface="Malgun Gothic"/>
                <a:ea typeface="Malgun Gothic"/>
                <a:cs typeface="Malgun Gothic"/>
                <a:sym typeface="Malgun Gothic"/>
              </a:rPr>
              <a:t>1/6</a:t>
            </a:r>
            <a:endParaRPr sz="900">
              <a:latin typeface="Malgun Gothic"/>
              <a:ea typeface="Malgun Gothic"/>
              <a:cs typeface="Malgun Gothic"/>
              <a:sym typeface="Malgun Gothic"/>
            </a:endParaRPr>
          </a:p>
        </p:txBody>
      </p:sp>
      <p:cxnSp>
        <p:nvCxnSpPr>
          <p:cNvPr id="246" name="Google Shape;246;p25"/>
          <p:cNvCxnSpPr/>
          <p:nvPr/>
        </p:nvCxnSpPr>
        <p:spPr>
          <a:xfrm>
            <a:off x="121875" y="4882688"/>
            <a:ext cx="3832800" cy="0"/>
          </a:xfrm>
          <a:prstGeom prst="straightConnector1">
            <a:avLst/>
          </a:prstGeom>
          <a:noFill/>
          <a:ln w="9525" cap="flat" cmpd="sng">
            <a:solidFill>
              <a:schemeClr val="lt2"/>
            </a:solidFill>
            <a:prstDash val="solid"/>
            <a:round/>
            <a:headEnd type="none" w="med" len="med"/>
            <a:tailEnd type="none" w="med" len="med"/>
          </a:ln>
        </p:spPr>
      </p:cxnSp>
      <p:sp>
        <p:nvSpPr>
          <p:cNvPr id="247" name="Google Shape;247;p25"/>
          <p:cNvSpPr/>
          <p:nvPr/>
        </p:nvSpPr>
        <p:spPr>
          <a:xfrm>
            <a:off x="4147575" y="2888625"/>
            <a:ext cx="2049900" cy="21573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Malgun Gothic"/>
              <a:ea typeface="Malgun Gothic"/>
              <a:cs typeface="Malgun Gothic"/>
              <a:sym typeface="Malgun Gothic"/>
            </a:endParaRPr>
          </a:p>
        </p:txBody>
      </p:sp>
      <p:sp>
        <p:nvSpPr>
          <p:cNvPr id="248" name="Google Shape;248;p25"/>
          <p:cNvSpPr txBox="1"/>
          <p:nvPr/>
        </p:nvSpPr>
        <p:spPr>
          <a:xfrm>
            <a:off x="4181675" y="2880375"/>
            <a:ext cx="1095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b="1">
                <a:solidFill>
                  <a:srgbClr val="CC0000"/>
                </a:solidFill>
                <a:latin typeface="Malgun Gothic"/>
                <a:ea typeface="Malgun Gothic"/>
                <a:cs typeface="Malgun Gothic"/>
                <a:sym typeface="Malgun Gothic"/>
              </a:rPr>
              <a:t>HOT</a:t>
            </a:r>
            <a:r>
              <a:rPr lang="ko" sz="800">
                <a:latin typeface="Malgun Gothic"/>
                <a:ea typeface="Malgun Gothic"/>
                <a:cs typeface="Malgun Gothic"/>
                <a:sym typeface="Malgun Gothic"/>
              </a:rPr>
              <a:t> 흥한 갤 순위</a:t>
            </a:r>
            <a:endParaRPr sz="800">
              <a:latin typeface="Malgun Gothic"/>
              <a:ea typeface="Malgun Gothic"/>
              <a:cs typeface="Malgun Gothic"/>
              <a:sym typeface="Malgun Gothic"/>
            </a:endParaRPr>
          </a:p>
        </p:txBody>
      </p:sp>
      <p:sp>
        <p:nvSpPr>
          <p:cNvPr id="249" name="Google Shape;249;p25"/>
          <p:cNvSpPr txBox="1"/>
          <p:nvPr/>
        </p:nvSpPr>
        <p:spPr>
          <a:xfrm>
            <a:off x="5386825" y="2881475"/>
            <a:ext cx="9024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a:latin typeface="Malgun Gothic"/>
                <a:ea typeface="Malgun Gothic"/>
                <a:cs typeface="Malgun Gothic"/>
                <a:sym typeface="Malgun Gothic"/>
              </a:rPr>
              <a:t>메인 | </a:t>
            </a:r>
            <a:r>
              <a:rPr lang="ko" sz="800">
                <a:solidFill>
                  <a:srgbClr val="FF0000"/>
                </a:solidFill>
                <a:latin typeface="Malgun Gothic"/>
                <a:ea typeface="Malgun Gothic"/>
                <a:cs typeface="Malgun Gothic"/>
                <a:sym typeface="Malgun Gothic"/>
              </a:rPr>
              <a:t>마이너</a:t>
            </a:r>
            <a:endParaRPr sz="800">
              <a:solidFill>
                <a:srgbClr val="FF0000"/>
              </a:solidFill>
              <a:latin typeface="Malgun Gothic"/>
              <a:ea typeface="Malgun Gothic"/>
              <a:cs typeface="Malgun Gothic"/>
              <a:sym typeface="Malgun Gothic"/>
            </a:endParaRPr>
          </a:p>
        </p:txBody>
      </p:sp>
      <p:cxnSp>
        <p:nvCxnSpPr>
          <p:cNvPr id="250" name="Google Shape;250;p25"/>
          <p:cNvCxnSpPr/>
          <p:nvPr/>
        </p:nvCxnSpPr>
        <p:spPr>
          <a:xfrm>
            <a:off x="4185975" y="3189275"/>
            <a:ext cx="2020200" cy="0"/>
          </a:xfrm>
          <a:prstGeom prst="straightConnector1">
            <a:avLst/>
          </a:prstGeom>
          <a:noFill/>
          <a:ln w="9525" cap="flat" cmpd="sng">
            <a:solidFill>
              <a:schemeClr val="dk2"/>
            </a:solidFill>
            <a:prstDash val="dot"/>
            <a:round/>
            <a:headEnd type="none" w="med" len="med"/>
            <a:tailEnd type="none" w="med" len="med"/>
          </a:ln>
        </p:spPr>
      </p:cxnSp>
      <p:sp>
        <p:nvSpPr>
          <p:cNvPr id="251" name="Google Shape;251;p25"/>
          <p:cNvSpPr txBox="1"/>
          <p:nvPr/>
        </p:nvSpPr>
        <p:spPr>
          <a:xfrm>
            <a:off x="4147575" y="4745275"/>
            <a:ext cx="2049900" cy="323100"/>
          </a:xfrm>
          <a:prstGeom prst="rect">
            <a:avLst/>
          </a:prstGeom>
          <a:solidFill>
            <a:schemeClr val="lt2"/>
          </a:solid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900">
                <a:latin typeface="Malgun Gothic"/>
                <a:ea typeface="Malgun Gothic"/>
                <a:cs typeface="Malgun Gothic"/>
                <a:sym typeface="Malgun Gothic"/>
              </a:rPr>
              <a:t>11위 - 20위</a:t>
            </a:r>
            <a:endParaRPr sz="900">
              <a:latin typeface="Malgun Gothic"/>
              <a:ea typeface="Malgun Gothic"/>
              <a:cs typeface="Malgun Gothic"/>
              <a:sym typeface="Malgun Gothic"/>
            </a:endParaRPr>
          </a:p>
        </p:txBody>
      </p:sp>
      <p:sp>
        <p:nvSpPr>
          <p:cNvPr id="252" name="Google Shape;252;p25"/>
          <p:cNvSpPr/>
          <p:nvPr/>
        </p:nvSpPr>
        <p:spPr>
          <a:xfrm>
            <a:off x="4301800" y="4371950"/>
            <a:ext cx="283800" cy="2886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700">
                <a:solidFill>
                  <a:schemeClr val="lt1"/>
                </a:solidFill>
                <a:latin typeface="Malgun Gothic"/>
                <a:ea typeface="Malgun Gothic"/>
                <a:cs typeface="Malgun Gothic"/>
                <a:sym typeface="Malgun Gothic"/>
              </a:rPr>
              <a:t>10</a:t>
            </a:r>
            <a:endParaRPr sz="700">
              <a:solidFill>
                <a:schemeClr val="lt1"/>
              </a:solidFill>
              <a:latin typeface="Malgun Gothic"/>
              <a:ea typeface="Malgun Gothic"/>
              <a:cs typeface="Malgun Gothic"/>
              <a:sym typeface="Malgun Gothic"/>
            </a:endParaRPr>
          </a:p>
        </p:txBody>
      </p:sp>
      <p:sp>
        <p:nvSpPr>
          <p:cNvPr id="253" name="Google Shape;253;p25"/>
          <p:cNvSpPr/>
          <p:nvPr/>
        </p:nvSpPr>
        <p:spPr>
          <a:xfrm>
            <a:off x="4301800" y="3253725"/>
            <a:ext cx="283800" cy="2886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700">
                <a:solidFill>
                  <a:schemeClr val="lt1"/>
                </a:solidFill>
                <a:latin typeface="Malgun Gothic"/>
                <a:ea typeface="Malgun Gothic"/>
                <a:cs typeface="Malgun Gothic"/>
                <a:sym typeface="Malgun Gothic"/>
              </a:rPr>
              <a:t>1</a:t>
            </a:r>
            <a:endParaRPr sz="700">
              <a:solidFill>
                <a:schemeClr val="lt1"/>
              </a:solidFill>
              <a:latin typeface="Malgun Gothic"/>
              <a:ea typeface="Malgun Gothic"/>
              <a:cs typeface="Malgun Gothic"/>
              <a:sym typeface="Malgun Gothic"/>
            </a:endParaRPr>
          </a:p>
        </p:txBody>
      </p:sp>
      <p:sp>
        <p:nvSpPr>
          <p:cNvPr id="254" name="Google Shape;254;p25"/>
          <p:cNvSpPr/>
          <p:nvPr/>
        </p:nvSpPr>
        <p:spPr>
          <a:xfrm>
            <a:off x="4301800" y="3577200"/>
            <a:ext cx="283800" cy="2886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700">
                <a:solidFill>
                  <a:schemeClr val="lt1"/>
                </a:solidFill>
                <a:latin typeface="Malgun Gothic"/>
                <a:ea typeface="Malgun Gothic"/>
                <a:cs typeface="Malgun Gothic"/>
                <a:sym typeface="Malgun Gothic"/>
              </a:rPr>
              <a:t>2</a:t>
            </a:r>
            <a:endParaRPr sz="700">
              <a:solidFill>
                <a:schemeClr val="lt1"/>
              </a:solidFill>
              <a:latin typeface="Malgun Gothic"/>
              <a:ea typeface="Malgun Gothic"/>
              <a:cs typeface="Malgun Gothic"/>
              <a:sym typeface="Malgun Gothic"/>
            </a:endParaRPr>
          </a:p>
        </p:txBody>
      </p:sp>
      <p:sp>
        <p:nvSpPr>
          <p:cNvPr id="255" name="Google Shape;255;p25"/>
          <p:cNvSpPr/>
          <p:nvPr/>
        </p:nvSpPr>
        <p:spPr>
          <a:xfrm>
            <a:off x="4301800" y="4068725"/>
            <a:ext cx="283800" cy="2886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700">
                <a:solidFill>
                  <a:schemeClr val="lt1"/>
                </a:solidFill>
                <a:latin typeface="Malgun Gothic"/>
                <a:ea typeface="Malgun Gothic"/>
                <a:cs typeface="Malgun Gothic"/>
                <a:sym typeface="Malgun Gothic"/>
              </a:rPr>
              <a:t>9</a:t>
            </a:r>
            <a:endParaRPr sz="700">
              <a:solidFill>
                <a:schemeClr val="lt1"/>
              </a:solidFill>
              <a:latin typeface="Malgun Gothic"/>
              <a:ea typeface="Malgun Gothic"/>
              <a:cs typeface="Malgun Gothic"/>
              <a:sym typeface="Malgun Gothic"/>
            </a:endParaRPr>
          </a:p>
        </p:txBody>
      </p:sp>
      <p:sp>
        <p:nvSpPr>
          <p:cNvPr id="256" name="Google Shape;256;p25"/>
          <p:cNvSpPr/>
          <p:nvPr/>
        </p:nvSpPr>
        <p:spPr>
          <a:xfrm>
            <a:off x="4350400" y="3920913"/>
            <a:ext cx="186600" cy="92700"/>
          </a:xfrm>
          <a:prstGeom prst="doubleWave">
            <a:avLst>
              <a:gd name="adj1" fmla="val 6250"/>
              <a:gd name="adj2" fmla="val 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5"/>
          <p:cNvSpPr txBox="1"/>
          <p:nvPr/>
        </p:nvSpPr>
        <p:spPr>
          <a:xfrm>
            <a:off x="4648425" y="3236463"/>
            <a:ext cx="1095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900">
                <a:latin typeface="Malgun Gothic"/>
                <a:ea typeface="Malgun Gothic"/>
                <a:cs typeface="Malgun Gothic"/>
                <a:sym typeface="Malgun Gothic"/>
              </a:rPr>
              <a:t>갤러리 이름</a:t>
            </a:r>
            <a:endParaRPr sz="900">
              <a:latin typeface="Malgun Gothic"/>
              <a:ea typeface="Malgun Gothic"/>
              <a:cs typeface="Malgun Gothic"/>
              <a:sym typeface="Malgun Gothic"/>
            </a:endParaRPr>
          </a:p>
        </p:txBody>
      </p:sp>
      <p:sp>
        <p:nvSpPr>
          <p:cNvPr id="258" name="Google Shape;258;p25"/>
          <p:cNvSpPr txBox="1"/>
          <p:nvPr/>
        </p:nvSpPr>
        <p:spPr>
          <a:xfrm>
            <a:off x="4648425" y="3559938"/>
            <a:ext cx="1095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900">
                <a:latin typeface="Malgun Gothic"/>
                <a:ea typeface="Malgun Gothic"/>
                <a:cs typeface="Malgun Gothic"/>
                <a:sym typeface="Malgun Gothic"/>
              </a:rPr>
              <a:t>갤러리 이름</a:t>
            </a:r>
            <a:endParaRPr sz="900">
              <a:latin typeface="Malgun Gothic"/>
              <a:ea typeface="Malgun Gothic"/>
              <a:cs typeface="Malgun Gothic"/>
              <a:sym typeface="Malgun Gothic"/>
            </a:endParaRPr>
          </a:p>
        </p:txBody>
      </p:sp>
      <p:sp>
        <p:nvSpPr>
          <p:cNvPr id="259" name="Google Shape;259;p25"/>
          <p:cNvSpPr txBox="1"/>
          <p:nvPr/>
        </p:nvSpPr>
        <p:spPr>
          <a:xfrm>
            <a:off x="4648425" y="4068713"/>
            <a:ext cx="1095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900">
                <a:latin typeface="Malgun Gothic"/>
                <a:ea typeface="Malgun Gothic"/>
                <a:cs typeface="Malgun Gothic"/>
                <a:sym typeface="Malgun Gothic"/>
              </a:rPr>
              <a:t>갤러리 이름</a:t>
            </a:r>
            <a:endParaRPr sz="900">
              <a:latin typeface="Malgun Gothic"/>
              <a:ea typeface="Malgun Gothic"/>
              <a:cs typeface="Malgun Gothic"/>
              <a:sym typeface="Malgun Gothic"/>
            </a:endParaRPr>
          </a:p>
        </p:txBody>
      </p:sp>
      <p:sp>
        <p:nvSpPr>
          <p:cNvPr id="260" name="Google Shape;260;p25"/>
          <p:cNvSpPr txBox="1"/>
          <p:nvPr/>
        </p:nvSpPr>
        <p:spPr>
          <a:xfrm>
            <a:off x="4648425" y="4371938"/>
            <a:ext cx="1095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900">
                <a:latin typeface="Malgun Gothic"/>
                <a:ea typeface="Malgun Gothic"/>
                <a:cs typeface="Malgun Gothic"/>
                <a:sym typeface="Malgun Gothic"/>
              </a:rPr>
              <a:t>갤러리 이름</a:t>
            </a:r>
            <a:endParaRPr sz="900">
              <a:latin typeface="Malgun Gothic"/>
              <a:ea typeface="Malgun Gothic"/>
              <a:cs typeface="Malgun Gothic"/>
              <a:sym typeface="Malgun Gothic"/>
            </a:endParaRPr>
          </a:p>
        </p:txBody>
      </p:sp>
      <p:sp>
        <p:nvSpPr>
          <p:cNvPr id="261" name="Google Shape;261;p25"/>
          <p:cNvSpPr/>
          <p:nvPr/>
        </p:nvSpPr>
        <p:spPr>
          <a:xfrm>
            <a:off x="1548000" y="345875"/>
            <a:ext cx="325800" cy="32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1</a:t>
            </a:r>
            <a:endParaRPr/>
          </a:p>
        </p:txBody>
      </p:sp>
      <p:sp>
        <p:nvSpPr>
          <p:cNvPr id="262" name="Google Shape;262;p25"/>
          <p:cNvSpPr/>
          <p:nvPr/>
        </p:nvSpPr>
        <p:spPr>
          <a:xfrm>
            <a:off x="4166550" y="1589788"/>
            <a:ext cx="325800" cy="32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2</a:t>
            </a:r>
            <a:endParaRPr/>
          </a:p>
        </p:txBody>
      </p:sp>
      <p:sp>
        <p:nvSpPr>
          <p:cNvPr id="263" name="Google Shape;263;p25"/>
          <p:cNvSpPr/>
          <p:nvPr/>
        </p:nvSpPr>
        <p:spPr>
          <a:xfrm>
            <a:off x="5743725" y="3468838"/>
            <a:ext cx="325800" cy="32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6"/>
          <p:cNvSpPr txBox="1">
            <a:spLocks noGrp="1"/>
          </p:cNvSpPr>
          <p:nvPr>
            <p:ph type="body" idx="4294967295"/>
          </p:nvPr>
        </p:nvSpPr>
        <p:spPr>
          <a:xfrm>
            <a:off x="3923925" y="135701"/>
            <a:ext cx="2497200" cy="165900"/>
          </a:xfrm>
          <a:prstGeom prst="rect">
            <a:avLst/>
          </a:prstGeom>
          <a:noFill/>
          <a:ln>
            <a:noFill/>
          </a:ln>
        </p:spPr>
        <p:txBody>
          <a:bodyPr spcFirstLastPara="1" wrap="square" lIns="68575" tIns="34275" rIns="68575" bIns="34275" anchor="ctr" anchorCtr="0">
            <a:normAutofit fontScale="25000" lnSpcReduction="20000"/>
          </a:bodyPr>
          <a:lstStyle/>
          <a:p>
            <a:pPr marL="0" lvl="0" indent="0" algn="l" rtl="0">
              <a:spcBef>
                <a:spcPts val="0"/>
              </a:spcBef>
              <a:spcAft>
                <a:spcPts val="1200"/>
              </a:spcAft>
              <a:buClr>
                <a:srgbClr val="7F7F7F"/>
              </a:buClr>
              <a:buSzPct val="38888"/>
              <a:buNone/>
            </a:pPr>
            <a:r>
              <a:rPr lang="ko"/>
              <a:t>메인 페이지 (no. 1-3)</a:t>
            </a:r>
            <a:endParaRPr/>
          </a:p>
        </p:txBody>
      </p:sp>
      <p:graphicFrame>
        <p:nvGraphicFramePr>
          <p:cNvPr id="269" name="Google Shape;269;p26"/>
          <p:cNvGraphicFramePr/>
          <p:nvPr/>
        </p:nvGraphicFramePr>
        <p:xfrm>
          <a:off x="6516216" y="357504"/>
          <a:ext cx="2538300" cy="2114500"/>
        </p:xfrm>
        <a:graphic>
          <a:graphicData uri="http://schemas.openxmlformats.org/drawingml/2006/table">
            <a:tbl>
              <a:tblPr firstRow="1" bandRow="1">
                <a:noFill/>
                <a:tableStyleId>{1353C0DB-E72E-49C7-81C3-C4ABD899D695}</a:tableStyleId>
              </a:tblPr>
              <a:tblGrid>
                <a:gridCol w="302450">
                  <a:extLst>
                    <a:ext uri="{9D8B030D-6E8A-4147-A177-3AD203B41FA5}">
                      <a16:colId xmlns:a16="http://schemas.microsoft.com/office/drawing/2014/main" val="20000"/>
                    </a:ext>
                  </a:extLst>
                </a:gridCol>
                <a:gridCol w="2235850">
                  <a:extLst>
                    <a:ext uri="{9D8B030D-6E8A-4147-A177-3AD203B41FA5}">
                      <a16:colId xmlns:a16="http://schemas.microsoft.com/office/drawing/2014/main" val="20001"/>
                    </a:ext>
                  </a:extLst>
                </a:gridCol>
              </a:tblGrid>
              <a:tr h="178475">
                <a:tc gridSpan="2">
                  <a:txBody>
                    <a:bodyPr/>
                    <a:lstStyle/>
                    <a:p>
                      <a:pPr marL="0" marR="0" lvl="0" indent="0" algn="l" rtl="0">
                        <a:lnSpc>
                          <a:spcPct val="100000"/>
                        </a:lnSpc>
                        <a:spcBef>
                          <a:spcPts val="0"/>
                        </a:spcBef>
                        <a:spcAft>
                          <a:spcPts val="0"/>
                        </a:spcAft>
                        <a:buClr>
                          <a:srgbClr val="4E5263"/>
                        </a:buClr>
                        <a:buSzPts val="700"/>
                        <a:buFont typeface="Malgun Gothic"/>
                        <a:buNone/>
                      </a:pPr>
                      <a:r>
                        <a:rPr lang="ko" sz="700" b="1" u="none" strike="noStrike" cap="none">
                          <a:solidFill>
                            <a:srgbClr val="4E5263"/>
                          </a:solidFill>
                          <a:latin typeface="Malgun Gothic"/>
                          <a:ea typeface="Malgun Gothic"/>
                          <a:cs typeface="Malgun Gothic"/>
                          <a:sym typeface="Malgun Gothic"/>
                        </a:rPr>
                        <a:t>Summery.</a:t>
                      </a:r>
                      <a:endParaRPr sz="700" b="1" u="none" strike="noStrike" cap="none">
                        <a:solidFill>
                          <a:srgbClr val="4E5263"/>
                        </a:solidFill>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tc hMerge="1">
                  <a:txBody>
                    <a:bodyPr/>
                    <a:lstStyle/>
                    <a:p>
                      <a:endParaRPr lang="ko-KR"/>
                    </a:p>
                  </a:txBody>
                  <a:tcPr/>
                </a:tc>
                <a:extLst>
                  <a:ext uri="{0D108BD9-81ED-4DB2-BD59-A6C34878D82A}">
                    <a16:rowId xmlns:a16="http://schemas.microsoft.com/office/drawing/2014/main" val="10000"/>
                  </a:ext>
                </a:extLst>
              </a:tr>
              <a:tr h="542075">
                <a:tc gridSpan="2">
                  <a:txBody>
                    <a:bodyPr/>
                    <a:lstStyle/>
                    <a:p>
                      <a:pPr marL="0" marR="0" lvl="0" indent="0" algn="just" rtl="0">
                        <a:lnSpc>
                          <a:spcPct val="120000"/>
                        </a:lnSpc>
                        <a:spcBef>
                          <a:spcPts val="0"/>
                        </a:spcBef>
                        <a:spcAft>
                          <a:spcPts val="0"/>
                        </a:spcAft>
                        <a:buClr>
                          <a:schemeClr val="dk1"/>
                        </a:buClr>
                        <a:buSzPts val="600"/>
                        <a:buFont typeface="Arial"/>
                        <a:buNone/>
                      </a:pPr>
                      <a:endParaRPr sz="600">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hMerge="1">
                  <a:txBody>
                    <a:bodyPr/>
                    <a:lstStyle/>
                    <a:p>
                      <a:endParaRPr lang="ko-KR"/>
                    </a:p>
                  </a:txBody>
                  <a:tcPr/>
                </a:tc>
                <a:extLst>
                  <a:ext uri="{0D108BD9-81ED-4DB2-BD59-A6C34878D82A}">
                    <a16:rowId xmlns:a16="http://schemas.microsoft.com/office/drawing/2014/main" val="10001"/>
                  </a:ext>
                </a:extLst>
              </a:tr>
              <a:tr h="464650">
                <a:tc>
                  <a:txBody>
                    <a:bodyPr/>
                    <a:lstStyle/>
                    <a:p>
                      <a:pPr marL="0" marR="0" lvl="0" indent="0" algn="ctr" rtl="0">
                        <a:lnSpc>
                          <a:spcPct val="120000"/>
                        </a:lnSpc>
                        <a:spcBef>
                          <a:spcPts val="0"/>
                        </a:spcBef>
                        <a:spcAft>
                          <a:spcPts val="0"/>
                        </a:spcAft>
                        <a:buNone/>
                      </a:pPr>
                      <a:r>
                        <a:rPr lang="ko" sz="600" b="0" u="none" strike="noStrike" cap="none">
                          <a:solidFill>
                            <a:schemeClr val="dk1"/>
                          </a:solidFill>
                          <a:latin typeface="Malgun Gothic"/>
                          <a:ea typeface="Malgun Gothic"/>
                          <a:cs typeface="Malgun Gothic"/>
                          <a:sym typeface="Malgun Gothic"/>
                        </a:rPr>
                        <a:t>1</a:t>
                      </a:r>
                      <a:endParaRPr sz="600" b="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신설 된 갤러리 정보</a:t>
                      </a:r>
                      <a:endParaRPr sz="800">
                        <a:latin typeface="Malgun Gothic"/>
                        <a:ea typeface="Malgun Gothic"/>
                        <a:cs typeface="Malgun Gothic"/>
                        <a:sym typeface="Malgun Gothic"/>
                      </a:endParaRPr>
                    </a:p>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최근 1주일 이내 개설된 갤러리 목록</a:t>
                      </a:r>
                      <a:endParaRPr sz="800">
                        <a:latin typeface="Malgun Gothic"/>
                        <a:ea typeface="Malgun Gothic"/>
                        <a:cs typeface="Malgun Gothic"/>
                        <a:sym typeface="Malgun Gothic"/>
                      </a:endParaRPr>
                    </a:p>
                  </a:txBody>
                  <a:tcPr marL="900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64650">
                <a:tc>
                  <a:txBody>
                    <a:bodyPr/>
                    <a:lstStyle/>
                    <a:p>
                      <a:pPr marL="0" marR="0" lvl="0" indent="0" algn="ctr" rtl="0">
                        <a:lnSpc>
                          <a:spcPct val="120000"/>
                        </a:lnSpc>
                        <a:spcBef>
                          <a:spcPts val="0"/>
                        </a:spcBef>
                        <a:spcAft>
                          <a:spcPts val="0"/>
                        </a:spcAft>
                        <a:buNone/>
                      </a:pPr>
                      <a:r>
                        <a:rPr lang="ko" sz="600">
                          <a:latin typeface="Malgun Gothic"/>
                          <a:ea typeface="Malgun Gothic"/>
                          <a:cs typeface="Malgun Gothic"/>
                          <a:sym typeface="Malgun Gothic"/>
                        </a:rPr>
                        <a:t>2</a:t>
                      </a:r>
                      <a:endParaRPr sz="600" b="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뉴스</a:t>
                      </a:r>
                      <a:endParaRPr sz="800">
                        <a:latin typeface="Malgun Gothic"/>
                        <a:ea typeface="Malgun Gothic"/>
                        <a:cs typeface="Malgun Gothic"/>
                        <a:sym typeface="Malgun Gothic"/>
                      </a:endParaRPr>
                    </a:p>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차후 추가 예정</a:t>
                      </a:r>
                      <a:endParaRPr sz="800">
                        <a:latin typeface="Malgun Gothic"/>
                        <a:ea typeface="Malgun Gothic"/>
                        <a:cs typeface="Malgun Gothic"/>
                        <a:sym typeface="Malgun Gothic"/>
                      </a:endParaRPr>
                    </a:p>
                  </a:txBody>
                  <a:tcPr marL="686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64650">
                <a:tc>
                  <a:txBody>
                    <a:bodyPr/>
                    <a:lstStyle/>
                    <a:p>
                      <a:pPr marL="0" marR="0" lvl="0" indent="0" algn="ctr" rtl="0">
                        <a:lnSpc>
                          <a:spcPct val="120000"/>
                        </a:lnSpc>
                        <a:spcBef>
                          <a:spcPts val="0"/>
                        </a:spcBef>
                        <a:spcAft>
                          <a:spcPts val="0"/>
                        </a:spcAft>
                        <a:buNone/>
                      </a:pPr>
                      <a:r>
                        <a:rPr lang="ko" sz="600">
                          <a:latin typeface="Malgun Gothic"/>
                          <a:ea typeface="Malgun Gothic"/>
                          <a:cs typeface="Malgun Gothic"/>
                          <a:sym typeface="Malgun Gothic"/>
                        </a:rPr>
                        <a:t>3</a:t>
                      </a:r>
                      <a:endParaRPr sz="600" b="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디시 미디어 | 디시이슈</a:t>
                      </a:r>
                      <a:endParaRPr sz="800">
                        <a:latin typeface="Malgun Gothic"/>
                        <a:ea typeface="Malgun Gothic"/>
                        <a:cs typeface="Malgun Gothic"/>
                        <a:sym typeface="Malgun Gothic"/>
                      </a:endParaRPr>
                    </a:p>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차후 추가 예정</a:t>
                      </a:r>
                      <a:endParaRPr sz="800">
                        <a:latin typeface="Malgun Gothic"/>
                        <a:ea typeface="Malgun Gothic"/>
                        <a:cs typeface="Malgun Gothic"/>
                        <a:sym typeface="Malgun Gothic"/>
                      </a:endParaRPr>
                    </a:p>
                  </a:txBody>
                  <a:tcPr marL="686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
        <p:nvSpPr>
          <p:cNvPr id="270" name="Google Shape;270;p26"/>
          <p:cNvSpPr txBox="1"/>
          <p:nvPr/>
        </p:nvSpPr>
        <p:spPr>
          <a:xfrm>
            <a:off x="8835207" y="80225"/>
            <a:ext cx="308700" cy="177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fld id="{00000000-1234-1234-1234-123412341234}" type="slidenum">
              <a:rPr lang="en-US" altLang="ko" sz="700">
                <a:solidFill>
                  <a:schemeClr val="dk1"/>
                </a:solidFill>
                <a:latin typeface="Malgun Gothic"/>
                <a:ea typeface="Malgun Gothic"/>
                <a:cs typeface="Malgun Gothic"/>
                <a:sym typeface="Malgun Gothic"/>
              </a:rPr>
              <a:t>11</a:t>
            </a:fld>
            <a:endParaRPr sz="700">
              <a:solidFill>
                <a:schemeClr val="dk1"/>
              </a:solidFill>
              <a:latin typeface="Malgun Gothic"/>
              <a:ea typeface="Malgun Gothic"/>
              <a:cs typeface="Malgun Gothic"/>
              <a:sym typeface="Malgun Gothic"/>
            </a:endParaRPr>
          </a:p>
        </p:txBody>
      </p:sp>
      <p:sp>
        <p:nvSpPr>
          <p:cNvPr id="271" name="Google Shape;271;p26"/>
          <p:cNvSpPr txBox="1">
            <a:spLocks noGrp="1"/>
          </p:cNvSpPr>
          <p:nvPr>
            <p:ph type="body" idx="4294967295"/>
          </p:nvPr>
        </p:nvSpPr>
        <p:spPr>
          <a:xfrm>
            <a:off x="887425" y="133389"/>
            <a:ext cx="2223900" cy="165900"/>
          </a:xfrm>
          <a:prstGeom prst="rect">
            <a:avLst/>
          </a:prstGeom>
          <a:noFill/>
          <a:ln>
            <a:noFill/>
          </a:ln>
        </p:spPr>
        <p:txBody>
          <a:bodyPr spcFirstLastPara="1" wrap="square" lIns="68575" tIns="34275" rIns="68575" bIns="34275" anchor="ctr" anchorCtr="0">
            <a:normAutofit fontScale="25000" lnSpcReduction="20000"/>
          </a:bodyPr>
          <a:lstStyle/>
          <a:p>
            <a:pPr marL="0" lvl="0" indent="0" algn="l" rtl="0">
              <a:spcBef>
                <a:spcPts val="0"/>
              </a:spcBef>
              <a:spcAft>
                <a:spcPts val="1200"/>
              </a:spcAft>
              <a:buClr>
                <a:srgbClr val="7F7F7F"/>
              </a:buClr>
              <a:buSzPct val="38888"/>
              <a:buNone/>
            </a:pPr>
            <a:r>
              <a:rPr lang="ko"/>
              <a:t>/index</a:t>
            </a:r>
            <a:endParaRPr/>
          </a:p>
        </p:txBody>
      </p:sp>
      <p:sp>
        <p:nvSpPr>
          <p:cNvPr id="272" name="Google Shape;272;p26"/>
          <p:cNvSpPr/>
          <p:nvPr/>
        </p:nvSpPr>
        <p:spPr>
          <a:xfrm>
            <a:off x="4147575" y="392000"/>
            <a:ext cx="2049900" cy="21573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Malgun Gothic"/>
              <a:ea typeface="Malgun Gothic"/>
              <a:cs typeface="Malgun Gothic"/>
              <a:sym typeface="Malgun Gothic"/>
            </a:endParaRPr>
          </a:p>
        </p:txBody>
      </p:sp>
      <p:sp>
        <p:nvSpPr>
          <p:cNvPr id="273" name="Google Shape;273;p26"/>
          <p:cNvSpPr txBox="1"/>
          <p:nvPr/>
        </p:nvSpPr>
        <p:spPr>
          <a:xfrm>
            <a:off x="4181675" y="383750"/>
            <a:ext cx="1095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b="1">
                <a:solidFill>
                  <a:srgbClr val="CC0000"/>
                </a:solidFill>
                <a:latin typeface="Malgun Gothic"/>
                <a:ea typeface="Malgun Gothic"/>
                <a:cs typeface="Malgun Gothic"/>
                <a:sym typeface="Malgun Gothic"/>
              </a:rPr>
              <a:t>NEW</a:t>
            </a:r>
            <a:r>
              <a:rPr lang="ko" sz="800">
                <a:latin typeface="Malgun Gothic"/>
                <a:ea typeface="Malgun Gothic"/>
                <a:cs typeface="Malgun Gothic"/>
                <a:sym typeface="Malgun Gothic"/>
              </a:rPr>
              <a:t> 신설 갤</a:t>
            </a:r>
            <a:endParaRPr sz="800">
              <a:latin typeface="Malgun Gothic"/>
              <a:ea typeface="Malgun Gothic"/>
              <a:cs typeface="Malgun Gothic"/>
              <a:sym typeface="Malgun Gothic"/>
            </a:endParaRPr>
          </a:p>
        </p:txBody>
      </p:sp>
      <p:sp>
        <p:nvSpPr>
          <p:cNvPr id="274" name="Google Shape;274;p26"/>
          <p:cNvSpPr txBox="1"/>
          <p:nvPr/>
        </p:nvSpPr>
        <p:spPr>
          <a:xfrm>
            <a:off x="5386825" y="384850"/>
            <a:ext cx="9024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a:latin typeface="Malgun Gothic"/>
                <a:ea typeface="Malgun Gothic"/>
                <a:cs typeface="Malgun Gothic"/>
                <a:sym typeface="Malgun Gothic"/>
              </a:rPr>
              <a:t>메인 | </a:t>
            </a:r>
            <a:r>
              <a:rPr lang="ko" sz="800">
                <a:solidFill>
                  <a:srgbClr val="FF0000"/>
                </a:solidFill>
                <a:latin typeface="Malgun Gothic"/>
                <a:ea typeface="Malgun Gothic"/>
                <a:cs typeface="Malgun Gothic"/>
                <a:sym typeface="Malgun Gothic"/>
              </a:rPr>
              <a:t>마이너</a:t>
            </a:r>
            <a:endParaRPr sz="800">
              <a:solidFill>
                <a:srgbClr val="FF0000"/>
              </a:solidFill>
              <a:latin typeface="Malgun Gothic"/>
              <a:ea typeface="Malgun Gothic"/>
              <a:cs typeface="Malgun Gothic"/>
              <a:sym typeface="Malgun Gothic"/>
            </a:endParaRPr>
          </a:p>
        </p:txBody>
      </p:sp>
      <p:cxnSp>
        <p:nvCxnSpPr>
          <p:cNvPr id="275" name="Google Shape;275;p26"/>
          <p:cNvCxnSpPr/>
          <p:nvPr/>
        </p:nvCxnSpPr>
        <p:spPr>
          <a:xfrm>
            <a:off x="4185975" y="692650"/>
            <a:ext cx="2020200" cy="0"/>
          </a:xfrm>
          <a:prstGeom prst="straightConnector1">
            <a:avLst/>
          </a:prstGeom>
          <a:noFill/>
          <a:ln w="9525" cap="flat" cmpd="sng">
            <a:solidFill>
              <a:schemeClr val="dk2"/>
            </a:solidFill>
            <a:prstDash val="dot"/>
            <a:round/>
            <a:headEnd type="none" w="med" len="med"/>
            <a:tailEnd type="none" w="med" len="med"/>
          </a:ln>
        </p:spPr>
      </p:cxnSp>
      <p:sp>
        <p:nvSpPr>
          <p:cNvPr id="276" name="Google Shape;276;p26"/>
          <p:cNvSpPr txBox="1"/>
          <p:nvPr/>
        </p:nvSpPr>
        <p:spPr>
          <a:xfrm>
            <a:off x="4147575" y="2248650"/>
            <a:ext cx="2049900" cy="323100"/>
          </a:xfrm>
          <a:prstGeom prst="rect">
            <a:avLst/>
          </a:prstGeom>
          <a:solidFill>
            <a:schemeClr val="lt2"/>
          </a:solidFill>
          <a:ln>
            <a:noFill/>
          </a:ln>
        </p:spPr>
        <p:txBody>
          <a:bodyPr spcFirstLastPara="1" wrap="square" lIns="91425" tIns="91425" rIns="91425" bIns="91425" anchor="t" anchorCtr="0">
            <a:spAutoFit/>
          </a:bodyPr>
          <a:lstStyle/>
          <a:p>
            <a:pPr marL="0" lvl="0" indent="0" algn="r" rtl="0">
              <a:spcBef>
                <a:spcPts val="0"/>
              </a:spcBef>
              <a:spcAft>
                <a:spcPts val="0"/>
              </a:spcAft>
              <a:buNone/>
            </a:pPr>
            <a:endParaRPr sz="900">
              <a:latin typeface="Malgun Gothic"/>
              <a:ea typeface="Malgun Gothic"/>
              <a:cs typeface="Malgun Gothic"/>
              <a:sym typeface="Malgun Gothic"/>
            </a:endParaRPr>
          </a:p>
        </p:txBody>
      </p:sp>
      <p:sp>
        <p:nvSpPr>
          <p:cNvPr id="277" name="Google Shape;277;p26"/>
          <p:cNvSpPr txBox="1"/>
          <p:nvPr/>
        </p:nvSpPr>
        <p:spPr>
          <a:xfrm>
            <a:off x="4291525" y="740807"/>
            <a:ext cx="1095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900">
                <a:latin typeface="Malgun Gothic"/>
                <a:ea typeface="Malgun Gothic"/>
                <a:cs typeface="Malgun Gothic"/>
                <a:sym typeface="Malgun Gothic"/>
              </a:rPr>
              <a:t>갤러리 이름</a:t>
            </a:r>
            <a:endParaRPr sz="900">
              <a:latin typeface="Malgun Gothic"/>
              <a:ea typeface="Malgun Gothic"/>
              <a:cs typeface="Malgun Gothic"/>
              <a:sym typeface="Malgun Gothic"/>
            </a:endParaRPr>
          </a:p>
        </p:txBody>
      </p:sp>
      <p:sp>
        <p:nvSpPr>
          <p:cNvPr id="278" name="Google Shape;278;p26"/>
          <p:cNvSpPr txBox="1"/>
          <p:nvPr/>
        </p:nvSpPr>
        <p:spPr>
          <a:xfrm>
            <a:off x="4291525" y="971300"/>
            <a:ext cx="1095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900">
                <a:latin typeface="Malgun Gothic"/>
                <a:ea typeface="Malgun Gothic"/>
                <a:cs typeface="Malgun Gothic"/>
                <a:sym typeface="Malgun Gothic"/>
              </a:rPr>
              <a:t>갤러리 이름</a:t>
            </a:r>
            <a:endParaRPr sz="900">
              <a:latin typeface="Malgun Gothic"/>
              <a:ea typeface="Malgun Gothic"/>
              <a:cs typeface="Malgun Gothic"/>
              <a:sym typeface="Malgun Gothic"/>
            </a:endParaRPr>
          </a:p>
        </p:txBody>
      </p:sp>
      <p:sp>
        <p:nvSpPr>
          <p:cNvPr id="279" name="Google Shape;279;p26"/>
          <p:cNvSpPr txBox="1"/>
          <p:nvPr/>
        </p:nvSpPr>
        <p:spPr>
          <a:xfrm>
            <a:off x="4291525" y="1494725"/>
            <a:ext cx="1095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900">
                <a:latin typeface="Malgun Gothic"/>
                <a:ea typeface="Malgun Gothic"/>
                <a:cs typeface="Malgun Gothic"/>
                <a:sym typeface="Malgun Gothic"/>
              </a:rPr>
              <a:t>갤러리 이름</a:t>
            </a:r>
            <a:endParaRPr sz="900">
              <a:latin typeface="Malgun Gothic"/>
              <a:ea typeface="Malgun Gothic"/>
              <a:cs typeface="Malgun Gothic"/>
              <a:sym typeface="Malgun Gothic"/>
            </a:endParaRPr>
          </a:p>
        </p:txBody>
      </p:sp>
      <p:sp>
        <p:nvSpPr>
          <p:cNvPr id="280" name="Google Shape;280;p26"/>
          <p:cNvSpPr txBox="1"/>
          <p:nvPr/>
        </p:nvSpPr>
        <p:spPr>
          <a:xfrm>
            <a:off x="4291525" y="1749300"/>
            <a:ext cx="1095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900">
                <a:latin typeface="Malgun Gothic"/>
                <a:ea typeface="Malgun Gothic"/>
                <a:cs typeface="Malgun Gothic"/>
                <a:sym typeface="Malgun Gothic"/>
              </a:rPr>
              <a:t>갤러리 이름</a:t>
            </a:r>
            <a:endParaRPr sz="900">
              <a:latin typeface="Malgun Gothic"/>
              <a:ea typeface="Malgun Gothic"/>
              <a:cs typeface="Malgun Gothic"/>
              <a:sym typeface="Malgun Gothic"/>
            </a:endParaRPr>
          </a:p>
        </p:txBody>
      </p:sp>
      <p:sp>
        <p:nvSpPr>
          <p:cNvPr id="281" name="Google Shape;281;p26"/>
          <p:cNvSpPr txBox="1"/>
          <p:nvPr/>
        </p:nvSpPr>
        <p:spPr>
          <a:xfrm>
            <a:off x="4291525" y="1245038"/>
            <a:ext cx="1095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900">
                <a:latin typeface="Malgun Gothic"/>
                <a:ea typeface="Malgun Gothic"/>
                <a:cs typeface="Malgun Gothic"/>
                <a:sym typeface="Malgun Gothic"/>
              </a:rPr>
              <a:t>갤러리 이름</a:t>
            </a:r>
            <a:endParaRPr sz="900">
              <a:latin typeface="Malgun Gothic"/>
              <a:ea typeface="Malgun Gothic"/>
              <a:cs typeface="Malgun Gothic"/>
              <a:sym typeface="Malgun Gothic"/>
            </a:endParaRPr>
          </a:p>
        </p:txBody>
      </p:sp>
      <p:sp>
        <p:nvSpPr>
          <p:cNvPr id="282" name="Google Shape;282;p26"/>
          <p:cNvSpPr txBox="1"/>
          <p:nvPr/>
        </p:nvSpPr>
        <p:spPr>
          <a:xfrm>
            <a:off x="5386825" y="2253550"/>
            <a:ext cx="387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b="1">
                <a:latin typeface="Malgun Gothic"/>
                <a:ea typeface="Malgun Gothic"/>
                <a:cs typeface="Malgun Gothic"/>
                <a:sym typeface="Malgun Gothic"/>
              </a:rPr>
              <a:t>1</a:t>
            </a:r>
            <a:r>
              <a:rPr lang="ko" sz="800">
                <a:latin typeface="Malgun Gothic"/>
                <a:ea typeface="Malgun Gothic"/>
                <a:cs typeface="Malgun Gothic"/>
                <a:sym typeface="Malgun Gothic"/>
              </a:rPr>
              <a:t>/?</a:t>
            </a:r>
            <a:endParaRPr sz="800">
              <a:latin typeface="Malgun Gothic"/>
              <a:ea typeface="Malgun Gothic"/>
              <a:cs typeface="Malgun Gothic"/>
              <a:sym typeface="Malgun Gothic"/>
            </a:endParaRPr>
          </a:p>
        </p:txBody>
      </p:sp>
      <p:sp>
        <p:nvSpPr>
          <p:cNvPr id="283" name="Google Shape;283;p26"/>
          <p:cNvSpPr/>
          <p:nvPr/>
        </p:nvSpPr>
        <p:spPr>
          <a:xfrm>
            <a:off x="5773825" y="2321700"/>
            <a:ext cx="186600" cy="177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700">
                <a:latin typeface="Malgun Gothic"/>
                <a:ea typeface="Malgun Gothic"/>
                <a:cs typeface="Malgun Gothic"/>
                <a:sym typeface="Malgun Gothic"/>
              </a:rPr>
              <a:t> </a:t>
            </a:r>
            <a:endParaRPr sz="700">
              <a:latin typeface="Malgun Gothic"/>
              <a:ea typeface="Malgun Gothic"/>
              <a:cs typeface="Malgun Gothic"/>
              <a:sym typeface="Malgun Gothic"/>
            </a:endParaRPr>
          </a:p>
        </p:txBody>
      </p:sp>
      <p:sp>
        <p:nvSpPr>
          <p:cNvPr id="284" name="Google Shape;284;p26"/>
          <p:cNvSpPr/>
          <p:nvPr/>
        </p:nvSpPr>
        <p:spPr>
          <a:xfrm>
            <a:off x="5960425" y="2321700"/>
            <a:ext cx="186600" cy="177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rot="-5400000">
            <a:off x="5808475" y="2359363"/>
            <a:ext cx="117300" cy="101700"/>
          </a:xfrm>
          <a:prstGeom prst="triangle">
            <a:avLst>
              <a:gd name="adj" fmla="val 50000"/>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rot="5400000">
            <a:off x="5995075" y="2359350"/>
            <a:ext cx="117300" cy="101700"/>
          </a:xfrm>
          <a:prstGeom prst="triangle">
            <a:avLst>
              <a:gd name="adj" fmla="val 50000"/>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187450" y="392000"/>
            <a:ext cx="570300" cy="3078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sz="900">
                <a:solidFill>
                  <a:schemeClr val="dk1"/>
                </a:solidFill>
                <a:latin typeface="Malgun Gothic"/>
                <a:ea typeface="Malgun Gothic"/>
                <a:cs typeface="Malgun Gothic"/>
                <a:sym typeface="Malgun Gothic"/>
              </a:rPr>
              <a:t>이미지</a:t>
            </a:r>
            <a:endParaRPr sz="900">
              <a:solidFill>
                <a:schemeClr val="dk1"/>
              </a:solidFill>
              <a:latin typeface="Malgun Gothic"/>
              <a:ea typeface="Malgun Gothic"/>
              <a:cs typeface="Malgun Gothic"/>
              <a:sym typeface="Malgun Gothic"/>
            </a:endParaRPr>
          </a:p>
        </p:txBody>
      </p:sp>
      <p:sp>
        <p:nvSpPr>
          <p:cNvPr id="288" name="Google Shape;288;p26"/>
          <p:cNvSpPr txBox="1"/>
          <p:nvPr/>
        </p:nvSpPr>
        <p:spPr>
          <a:xfrm>
            <a:off x="818875" y="392000"/>
            <a:ext cx="1180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a:t>제목 </a:t>
            </a:r>
            <a:r>
              <a:rPr lang="ko" sz="800">
                <a:solidFill>
                  <a:srgbClr val="E06666"/>
                </a:solidFill>
              </a:rPr>
              <a:t>[댓글수]</a:t>
            </a:r>
            <a:endParaRPr sz="800">
              <a:solidFill>
                <a:srgbClr val="E06666"/>
              </a:solidFill>
            </a:endParaRPr>
          </a:p>
        </p:txBody>
      </p:sp>
      <p:sp>
        <p:nvSpPr>
          <p:cNvPr id="289" name="Google Shape;289;p26"/>
          <p:cNvSpPr txBox="1"/>
          <p:nvPr/>
        </p:nvSpPr>
        <p:spPr>
          <a:xfrm>
            <a:off x="2337100" y="392000"/>
            <a:ext cx="15159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800"/>
              <a:t>작성자 | 작성 시간(작성 날짜)</a:t>
            </a:r>
            <a:endParaRPr sz="800">
              <a:solidFill>
                <a:srgbClr val="E06666"/>
              </a:solidFill>
            </a:endParaRPr>
          </a:p>
        </p:txBody>
      </p:sp>
      <p:cxnSp>
        <p:nvCxnSpPr>
          <p:cNvPr id="290" name="Google Shape;290;p26"/>
          <p:cNvCxnSpPr/>
          <p:nvPr/>
        </p:nvCxnSpPr>
        <p:spPr>
          <a:xfrm>
            <a:off x="146050" y="764888"/>
            <a:ext cx="3832800" cy="0"/>
          </a:xfrm>
          <a:prstGeom prst="straightConnector1">
            <a:avLst/>
          </a:prstGeom>
          <a:noFill/>
          <a:ln w="9525" cap="flat" cmpd="sng">
            <a:solidFill>
              <a:schemeClr val="lt2"/>
            </a:solidFill>
            <a:prstDash val="solid"/>
            <a:round/>
            <a:headEnd type="none" w="med" len="med"/>
            <a:tailEnd type="none" w="med" len="med"/>
          </a:ln>
        </p:spPr>
      </p:cxnSp>
      <p:sp>
        <p:nvSpPr>
          <p:cNvPr id="291" name="Google Shape;291;p26"/>
          <p:cNvSpPr/>
          <p:nvPr/>
        </p:nvSpPr>
        <p:spPr>
          <a:xfrm>
            <a:off x="187450" y="795900"/>
            <a:ext cx="570300" cy="3078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sz="900">
                <a:solidFill>
                  <a:schemeClr val="dk1"/>
                </a:solidFill>
                <a:latin typeface="Malgun Gothic"/>
                <a:ea typeface="Malgun Gothic"/>
                <a:cs typeface="Malgun Gothic"/>
                <a:sym typeface="Malgun Gothic"/>
              </a:rPr>
              <a:t>이미지</a:t>
            </a:r>
            <a:endParaRPr sz="900">
              <a:solidFill>
                <a:schemeClr val="dk1"/>
              </a:solidFill>
              <a:latin typeface="Malgun Gothic"/>
              <a:ea typeface="Malgun Gothic"/>
              <a:cs typeface="Malgun Gothic"/>
              <a:sym typeface="Malgun Gothic"/>
            </a:endParaRPr>
          </a:p>
        </p:txBody>
      </p:sp>
      <p:sp>
        <p:nvSpPr>
          <p:cNvPr id="292" name="Google Shape;292;p26"/>
          <p:cNvSpPr txBox="1"/>
          <p:nvPr/>
        </p:nvSpPr>
        <p:spPr>
          <a:xfrm>
            <a:off x="818875" y="795900"/>
            <a:ext cx="1180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a:t>제목 </a:t>
            </a:r>
            <a:r>
              <a:rPr lang="ko" sz="800">
                <a:solidFill>
                  <a:srgbClr val="E06666"/>
                </a:solidFill>
              </a:rPr>
              <a:t>[댓글수]</a:t>
            </a:r>
            <a:endParaRPr sz="800">
              <a:solidFill>
                <a:srgbClr val="E06666"/>
              </a:solidFill>
            </a:endParaRPr>
          </a:p>
        </p:txBody>
      </p:sp>
      <p:sp>
        <p:nvSpPr>
          <p:cNvPr id="293" name="Google Shape;293;p26"/>
          <p:cNvSpPr txBox="1"/>
          <p:nvPr/>
        </p:nvSpPr>
        <p:spPr>
          <a:xfrm>
            <a:off x="2337100" y="795900"/>
            <a:ext cx="15159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800"/>
              <a:t>작성자 | 작성 시간(작성 날짜)</a:t>
            </a:r>
            <a:endParaRPr sz="800">
              <a:solidFill>
                <a:srgbClr val="E06666"/>
              </a:solidFill>
            </a:endParaRPr>
          </a:p>
        </p:txBody>
      </p:sp>
      <p:cxnSp>
        <p:nvCxnSpPr>
          <p:cNvPr id="294" name="Google Shape;294;p26"/>
          <p:cNvCxnSpPr/>
          <p:nvPr/>
        </p:nvCxnSpPr>
        <p:spPr>
          <a:xfrm>
            <a:off x="146050" y="1168788"/>
            <a:ext cx="3832800" cy="0"/>
          </a:xfrm>
          <a:prstGeom prst="straightConnector1">
            <a:avLst/>
          </a:prstGeom>
          <a:noFill/>
          <a:ln w="9525" cap="flat" cmpd="sng">
            <a:solidFill>
              <a:schemeClr val="lt2"/>
            </a:solidFill>
            <a:prstDash val="solid"/>
            <a:round/>
            <a:headEnd type="none" w="med" len="med"/>
            <a:tailEnd type="none" w="med" len="med"/>
          </a:ln>
        </p:spPr>
      </p:cxnSp>
      <p:sp>
        <p:nvSpPr>
          <p:cNvPr id="295" name="Google Shape;295;p26"/>
          <p:cNvSpPr/>
          <p:nvPr/>
        </p:nvSpPr>
        <p:spPr>
          <a:xfrm>
            <a:off x="187450" y="1233900"/>
            <a:ext cx="570300" cy="3078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sz="900">
                <a:solidFill>
                  <a:schemeClr val="dk1"/>
                </a:solidFill>
                <a:latin typeface="Malgun Gothic"/>
                <a:ea typeface="Malgun Gothic"/>
                <a:cs typeface="Malgun Gothic"/>
                <a:sym typeface="Malgun Gothic"/>
              </a:rPr>
              <a:t>이미지</a:t>
            </a:r>
            <a:endParaRPr sz="900">
              <a:solidFill>
                <a:schemeClr val="dk1"/>
              </a:solidFill>
              <a:latin typeface="Malgun Gothic"/>
              <a:ea typeface="Malgun Gothic"/>
              <a:cs typeface="Malgun Gothic"/>
              <a:sym typeface="Malgun Gothic"/>
            </a:endParaRPr>
          </a:p>
        </p:txBody>
      </p:sp>
      <p:sp>
        <p:nvSpPr>
          <p:cNvPr id="296" name="Google Shape;296;p26"/>
          <p:cNvSpPr txBox="1"/>
          <p:nvPr/>
        </p:nvSpPr>
        <p:spPr>
          <a:xfrm>
            <a:off x="818875" y="1233900"/>
            <a:ext cx="1180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a:t>제목 </a:t>
            </a:r>
            <a:r>
              <a:rPr lang="ko" sz="800">
                <a:solidFill>
                  <a:srgbClr val="E06666"/>
                </a:solidFill>
              </a:rPr>
              <a:t>[댓글수]</a:t>
            </a:r>
            <a:endParaRPr sz="800">
              <a:solidFill>
                <a:srgbClr val="E06666"/>
              </a:solidFill>
            </a:endParaRPr>
          </a:p>
        </p:txBody>
      </p:sp>
      <p:sp>
        <p:nvSpPr>
          <p:cNvPr id="297" name="Google Shape;297;p26"/>
          <p:cNvSpPr txBox="1"/>
          <p:nvPr/>
        </p:nvSpPr>
        <p:spPr>
          <a:xfrm>
            <a:off x="2337100" y="1233900"/>
            <a:ext cx="15159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800"/>
              <a:t>작성자 | 작성 시간(작성 날짜)</a:t>
            </a:r>
            <a:endParaRPr sz="800">
              <a:solidFill>
                <a:srgbClr val="E06666"/>
              </a:solidFill>
            </a:endParaRPr>
          </a:p>
        </p:txBody>
      </p:sp>
      <p:cxnSp>
        <p:nvCxnSpPr>
          <p:cNvPr id="298" name="Google Shape;298;p26"/>
          <p:cNvCxnSpPr/>
          <p:nvPr/>
        </p:nvCxnSpPr>
        <p:spPr>
          <a:xfrm>
            <a:off x="146050" y="1606788"/>
            <a:ext cx="3832800" cy="0"/>
          </a:xfrm>
          <a:prstGeom prst="straightConnector1">
            <a:avLst/>
          </a:prstGeom>
          <a:noFill/>
          <a:ln w="9525" cap="flat" cmpd="sng">
            <a:solidFill>
              <a:schemeClr val="lt2"/>
            </a:solidFill>
            <a:prstDash val="solid"/>
            <a:round/>
            <a:headEnd type="none" w="med" len="med"/>
            <a:tailEnd type="none" w="med" len="med"/>
          </a:ln>
        </p:spPr>
      </p:cxnSp>
      <p:sp>
        <p:nvSpPr>
          <p:cNvPr id="299" name="Google Shape;299;p26"/>
          <p:cNvSpPr/>
          <p:nvPr/>
        </p:nvSpPr>
        <p:spPr>
          <a:xfrm>
            <a:off x="187450" y="1637800"/>
            <a:ext cx="570300" cy="3078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sz="900">
                <a:solidFill>
                  <a:schemeClr val="dk1"/>
                </a:solidFill>
                <a:latin typeface="Malgun Gothic"/>
                <a:ea typeface="Malgun Gothic"/>
                <a:cs typeface="Malgun Gothic"/>
                <a:sym typeface="Malgun Gothic"/>
              </a:rPr>
              <a:t>이미지</a:t>
            </a:r>
            <a:endParaRPr sz="900">
              <a:solidFill>
                <a:schemeClr val="dk1"/>
              </a:solidFill>
              <a:latin typeface="Malgun Gothic"/>
              <a:ea typeface="Malgun Gothic"/>
              <a:cs typeface="Malgun Gothic"/>
              <a:sym typeface="Malgun Gothic"/>
            </a:endParaRPr>
          </a:p>
        </p:txBody>
      </p:sp>
      <p:sp>
        <p:nvSpPr>
          <p:cNvPr id="300" name="Google Shape;300;p26"/>
          <p:cNvSpPr txBox="1"/>
          <p:nvPr/>
        </p:nvSpPr>
        <p:spPr>
          <a:xfrm>
            <a:off x="818875" y="1637800"/>
            <a:ext cx="1180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a:t>제목 </a:t>
            </a:r>
            <a:r>
              <a:rPr lang="ko" sz="800">
                <a:solidFill>
                  <a:srgbClr val="E06666"/>
                </a:solidFill>
              </a:rPr>
              <a:t>[댓글수]</a:t>
            </a:r>
            <a:endParaRPr sz="800">
              <a:solidFill>
                <a:srgbClr val="E06666"/>
              </a:solidFill>
            </a:endParaRPr>
          </a:p>
        </p:txBody>
      </p:sp>
      <p:sp>
        <p:nvSpPr>
          <p:cNvPr id="301" name="Google Shape;301;p26"/>
          <p:cNvSpPr txBox="1"/>
          <p:nvPr/>
        </p:nvSpPr>
        <p:spPr>
          <a:xfrm>
            <a:off x="2337100" y="1637800"/>
            <a:ext cx="15159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800"/>
              <a:t>작성자 | 작성 시간(작성 날짜)</a:t>
            </a:r>
            <a:endParaRPr sz="800">
              <a:solidFill>
                <a:srgbClr val="E06666"/>
              </a:solidFill>
            </a:endParaRPr>
          </a:p>
        </p:txBody>
      </p:sp>
      <p:cxnSp>
        <p:nvCxnSpPr>
          <p:cNvPr id="302" name="Google Shape;302;p26"/>
          <p:cNvCxnSpPr/>
          <p:nvPr/>
        </p:nvCxnSpPr>
        <p:spPr>
          <a:xfrm>
            <a:off x="146050" y="2072388"/>
            <a:ext cx="3832800" cy="0"/>
          </a:xfrm>
          <a:prstGeom prst="straightConnector1">
            <a:avLst/>
          </a:prstGeom>
          <a:noFill/>
          <a:ln w="19050" cap="flat" cmpd="sng">
            <a:solidFill>
              <a:schemeClr val="accent1"/>
            </a:solidFill>
            <a:prstDash val="solid"/>
            <a:round/>
            <a:headEnd type="none" w="med" len="med"/>
            <a:tailEnd type="none" w="med" len="med"/>
          </a:ln>
        </p:spPr>
      </p:cxnSp>
      <p:sp>
        <p:nvSpPr>
          <p:cNvPr id="303" name="Google Shape;303;p26"/>
          <p:cNvSpPr/>
          <p:nvPr/>
        </p:nvSpPr>
        <p:spPr>
          <a:xfrm>
            <a:off x="3566763" y="2190600"/>
            <a:ext cx="186600" cy="177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700">
                <a:latin typeface="Malgun Gothic"/>
                <a:ea typeface="Malgun Gothic"/>
                <a:cs typeface="Malgun Gothic"/>
                <a:sym typeface="Malgun Gothic"/>
              </a:rPr>
              <a:t> </a:t>
            </a:r>
            <a:endParaRPr sz="700">
              <a:latin typeface="Malgun Gothic"/>
              <a:ea typeface="Malgun Gothic"/>
              <a:cs typeface="Malgun Gothic"/>
              <a:sym typeface="Malgun Gothic"/>
            </a:endParaRPr>
          </a:p>
        </p:txBody>
      </p:sp>
      <p:sp>
        <p:nvSpPr>
          <p:cNvPr id="304" name="Google Shape;304;p26"/>
          <p:cNvSpPr/>
          <p:nvPr/>
        </p:nvSpPr>
        <p:spPr>
          <a:xfrm>
            <a:off x="3753363" y="2190600"/>
            <a:ext cx="186600" cy="177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rot="-5400000">
            <a:off x="3601413" y="2228263"/>
            <a:ext cx="117300" cy="101700"/>
          </a:xfrm>
          <a:prstGeom prst="triangle">
            <a:avLst>
              <a:gd name="adj" fmla="val 50000"/>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rot="5400000">
            <a:off x="3788013" y="2228250"/>
            <a:ext cx="117300" cy="101700"/>
          </a:xfrm>
          <a:prstGeom prst="triangle">
            <a:avLst>
              <a:gd name="adj" fmla="val 50000"/>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txBox="1"/>
          <p:nvPr/>
        </p:nvSpPr>
        <p:spPr>
          <a:xfrm>
            <a:off x="2471463" y="2109900"/>
            <a:ext cx="10953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900" b="1">
                <a:latin typeface="Malgun Gothic"/>
                <a:ea typeface="Malgun Gothic"/>
                <a:cs typeface="Malgun Gothic"/>
                <a:sym typeface="Malgun Gothic"/>
              </a:rPr>
              <a:t>1</a:t>
            </a:r>
            <a:r>
              <a:rPr lang="ko" sz="900">
                <a:latin typeface="Malgun Gothic"/>
                <a:ea typeface="Malgun Gothic"/>
                <a:cs typeface="Malgun Gothic"/>
                <a:sym typeface="Malgun Gothic"/>
              </a:rPr>
              <a:t>/6</a:t>
            </a:r>
            <a:endParaRPr sz="900">
              <a:latin typeface="Malgun Gothic"/>
              <a:ea typeface="Malgun Gothic"/>
              <a:cs typeface="Malgun Gothic"/>
              <a:sym typeface="Malgun Gothic"/>
            </a:endParaRPr>
          </a:p>
        </p:txBody>
      </p:sp>
      <p:sp>
        <p:nvSpPr>
          <p:cNvPr id="308" name="Google Shape;308;p26"/>
          <p:cNvSpPr/>
          <p:nvPr/>
        </p:nvSpPr>
        <p:spPr>
          <a:xfrm>
            <a:off x="146050" y="2485800"/>
            <a:ext cx="3832800" cy="9264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a:solidFill>
                  <a:schemeClr val="dk1"/>
                </a:solidFill>
                <a:latin typeface="Malgun Gothic"/>
                <a:ea typeface="Malgun Gothic"/>
                <a:cs typeface="Malgun Gothic"/>
                <a:sym typeface="Malgun Gothic"/>
              </a:rPr>
              <a:t>광고 배너</a:t>
            </a:r>
            <a:endParaRPr sz="1400">
              <a:solidFill>
                <a:schemeClr val="dk1"/>
              </a:solidFill>
              <a:latin typeface="Malgun Gothic"/>
              <a:ea typeface="Malgun Gothic"/>
              <a:cs typeface="Malgun Gothic"/>
              <a:sym typeface="Malgun Gothic"/>
            </a:endParaRPr>
          </a:p>
        </p:txBody>
      </p:sp>
      <p:sp>
        <p:nvSpPr>
          <p:cNvPr id="309" name="Google Shape;309;p26"/>
          <p:cNvSpPr/>
          <p:nvPr/>
        </p:nvSpPr>
        <p:spPr>
          <a:xfrm>
            <a:off x="4147575" y="2692350"/>
            <a:ext cx="2049900" cy="21573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Malgun Gothic"/>
              <a:ea typeface="Malgun Gothic"/>
              <a:cs typeface="Malgun Gothic"/>
              <a:sym typeface="Malgun Gothic"/>
            </a:endParaRPr>
          </a:p>
        </p:txBody>
      </p:sp>
      <p:sp>
        <p:nvSpPr>
          <p:cNvPr id="310" name="Google Shape;310;p26"/>
          <p:cNvSpPr/>
          <p:nvPr/>
        </p:nvSpPr>
        <p:spPr>
          <a:xfrm>
            <a:off x="5021713" y="333325"/>
            <a:ext cx="325800" cy="32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1</a:t>
            </a:r>
            <a:endParaRPr/>
          </a:p>
        </p:txBody>
      </p:sp>
      <p:sp>
        <p:nvSpPr>
          <p:cNvPr id="311" name="Google Shape;311;p26"/>
          <p:cNvSpPr txBox="1"/>
          <p:nvPr/>
        </p:nvSpPr>
        <p:spPr>
          <a:xfrm>
            <a:off x="146050" y="3560225"/>
            <a:ext cx="5310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900" b="1">
                <a:solidFill>
                  <a:srgbClr val="1155CC"/>
                </a:solidFill>
                <a:latin typeface="Malgun Gothic"/>
                <a:ea typeface="Malgun Gothic"/>
                <a:cs typeface="Malgun Gothic"/>
                <a:sym typeface="Malgun Gothic"/>
              </a:rPr>
              <a:t>뉴스</a:t>
            </a:r>
            <a:endParaRPr sz="900" b="1">
              <a:solidFill>
                <a:srgbClr val="1155CC"/>
              </a:solidFill>
              <a:latin typeface="Malgun Gothic"/>
              <a:ea typeface="Malgun Gothic"/>
              <a:cs typeface="Malgun Gothic"/>
              <a:sym typeface="Malgun Gothic"/>
            </a:endParaRPr>
          </a:p>
        </p:txBody>
      </p:sp>
      <p:cxnSp>
        <p:nvCxnSpPr>
          <p:cNvPr id="312" name="Google Shape;312;p26"/>
          <p:cNvCxnSpPr/>
          <p:nvPr/>
        </p:nvCxnSpPr>
        <p:spPr>
          <a:xfrm>
            <a:off x="146050" y="3883313"/>
            <a:ext cx="3832800" cy="0"/>
          </a:xfrm>
          <a:prstGeom prst="straightConnector1">
            <a:avLst/>
          </a:prstGeom>
          <a:noFill/>
          <a:ln w="19050" cap="flat" cmpd="sng">
            <a:solidFill>
              <a:schemeClr val="accent1"/>
            </a:solidFill>
            <a:prstDash val="solid"/>
            <a:round/>
            <a:headEnd type="none" w="med" len="med"/>
            <a:tailEnd type="none" w="med" len="med"/>
          </a:ln>
        </p:spPr>
      </p:cxnSp>
      <p:sp>
        <p:nvSpPr>
          <p:cNvPr id="313" name="Google Shape;313;p26"/>
          <p:cNvSpPr/>
          <p:nvPr/>
        </p:nvSpPr>
        <p:spPr>
          <a:xfrm>
            <a:off x="187450" y="3952400"/>
            <a:ext cx="903900" cy="8283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sz="900">
                <a:solidFill>
                  <a:schemeClr val="dk1"/>
                </a:solidFill>
                <a:latin typeface="Malgun Gothic"/>
                <a:ea typeface="Malgun Gothic"/>
                <a:cs typeface="Malgun Gothic"/>
                <a:sym typeface="Malgun Gothic"/>
              </a:rPr>
              <a:t>이미지</a:t>
            </a:r>
            <a:endParaRPr sz="90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endParaRPr sz="900">
              <a:solidFill>
                <a:schemeClr val="dk1"/>
              </a:solidFill>
              <a:latin typeface="Malgun Gothic"/>
              <a:ea typeface="Malgun Gothic"/>
              <a:cs typeface="Malgun Gothic"/>
              <a:sym typeface="Malgun Gothic"/>
            </a:endParaRPr>
          </a:p>
        </p:txBody>
      </p:sp>
      <p:sp>
        <p:nvSpPr>
          <p:cNvPr id="314" name="Google Shape;314;p26"/>
          <p:cNvSpPr/>
          <p:nvPr/>
        </p:nvSpPr>
        <p:spPr>
          <a:xfrm>
            <a:off x="1131626" y="3952400"/>
            <a:ext cx="903900" cy="8283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sz="900">
                <a:solidFill>
                  <a:schemeClr val="dk1"/>
                </a:solidFill>
                <a:latin typeface="Malgun Gothic"/>
                <a:ea typeface="Malgun Gothic"/>
                <a:cs typeface="Malgun Gothic"/>
                <a:sym typeface="Malgun Gothic"/>
              </a:rPr>
              <a:t>이미지</a:t>
            </a:r>
            <a:endParaRPr sz="90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endParaRPr sz="900">
              <a:solidFill>
                <a:schemeClr val="dk1"/>
              </a:solidFill>
              <a:latin typeface="Malgun Gothic"/>
              <a:ea typeface="Malgun Gothic"/>
              <a:cs typeface="Malgun Gothic"/>
              <a:sym typeface="Malgun Gothic"/>
            </a:endParaRPr>
          </a:p>
        </p:txBody>
      </p:sp>
      <p:sp>
        <p:nvSpPr>
          <p:cNvPr id="315" name="Google Shape;315;p26"/>
          <p:cNvSpPr/>
          <p:nvPr/>
        </p:nvSpPr>
        <p:spPr>
          <a:xfrm>
            <a:off x="2075802" y="3952400"/>
            <a:ext cx="903900" cy="8283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sz="900">
                <a:solidFill>
                  <a:schemeClr val="dk1"/>
                </a:solidFill>
                <a:latin typeface="Malgun Gothic"/>
                <a:ea typeface="Malgun Gothic"/>
                <a:cs typeface="Malgun Gothic"/>
                <a:sym typeface="Malgun Gothic"/>
              </a:rPr>
              <a:t>이미지</a:t>
            </a:r>
            <a:endParaRPr sz="90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endParaRPr sz="900">
              <a:solidFill>
                <a:schemeClr val="dk1"/>
              </a:solidFill>
              <a:latin typeface="Malgun Gothic"/>
              <a:ea typeface="Malgun Gothic"/>
              <a:cs typeface="Malgun Gothic"/>
              <a:sym typeface="Malgun Gothic"/>
            </a:endParaRPr>
          </a:p>
        </p:txBody>
      </p:sp>
      <p:sp>
        <p:nvSpPr>
          <p:cNvPr id="316" name="Google Shape;316;p26"/>
          <p:cNvSpPr/>
          <p:nvPr/>
        </p:nvSpPr>
        <p:spPr>
          <a:xfrm>
            <a:off x="3019995" y="3952400"/>
            <a:ext cx="903900" cy="8283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sz="900">
                <a:solidFill>
                  <a:schemeClr val="dk1"/>
                </a:solidFill>
                <a:latin typeface="Malgun Gothic"/>
                <a:ea typeface="Malgun Gothic"/>
                <a:cs typeface="Malgun Gothic"/>
                <a:sym typeface="Malgun Gothic"/>
              </a:rPr>
              <a:t>이미지</a:t>
            </a:r>
            <a:endParaRPr sz="90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endParaRPr sz="900">
              <a:solidFill>
                <a:schemeClr val="dk1"/>
              </a:solidFill>
              <a:latin typeface="Malgun Gothic"/>
              <a:ea typeface="Malgun Gothic"/>
              <a:cs typeface="Malgun Gothic"/>
              <a:sym typeface="Malgun Gothic"/>
            </a:endParaRPr>
          </a:p>
        </p:txBody>
      </p:sp>
      <p:sp>
        <p:nvSpPr>
          <p:cNvPr id="317" name="Google Shape;317;p26"/>
          <p:cNvSpPr/>
          <p:nvPr/>
        </p:nvSpPr>
        <p:spPr>
          <a:xfrm>
            <a:off x="188950" y="4472900"/>
            <a:ext cx="902400" cy="307800"/>
          </a:xfrm>
          <a:prstGeom prst="rect">
            <a:avLst/>
          </a:prstGeom>
          <a:solidFill>
            <a:srgbClr val="BFBFBF"/>
          </a:solidFill>
          <a:ln w="9525" cap="flat" cmpd="sng">
            <a:solidFill>
              <a:srgbClr val="8D95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800">
                <a:latin typeface="Malgun Gothic"/>
                <a:ea typeface="Malgun Gothic"/>
                <a:cs typeface="Malgun Gothic"/>
                <a:sym typeface="Malgun Gothic"/>
              </a:rPr>
              <a:t>제목</a:t>
            </a:r>
            <a:endParaRPr sz="800">
              <a:latin typeface="Malgun Gothic"/>
              <a:ea typeface="Malgun Gothic"/>
              <a:cs typeface="Malgun Gothic"/>
              <a:sym typeface="Malgun Gothic"/>
            </a:endParaRPr>
          </a:p>
        </p:txBody>
      </p:sp>
      <p:sp>
        <p:nvSpPr>
          <p:cNvPr id="318" name="Google Shape;318;p26"/>
          <p:cNvSpPr/>
          <p:nvPr/>
        </p:nvSpPr>
        <p:spPr>
          <a:xfrm>
            <a:off x="1132375" y="4472900"/>
            <a:ext cx="902400" cy="307800"/>
          </a:xfrm>
          <a:prstGeom prst="rect">
            <a:avLst/>
          </a:prstGeom>
          <a:solidFill>
            <a:srgbClr val="BFBFBF"/>
          </a:solidFill>
          <a:ln w="9525" cap="flat" cmpd="sng">
            <a:solidFill>
              <a:srgbClr val="8D95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800">
                <a:latin typeface="Malgun Gothic"/>
                <a:ea typeface="Malgun Gothic"/>
                <a:cs typeface="Malgun Gothic"/>
                <a:sym typeface="Malgun Gothic"/>
              </a:rPr>
              <a:t>제목</a:t>
            </a:r>
            <a:endParaRPr sz="800">
              <a:latin typeface="Malgun Gothic"/>
              <a:ea typeface="Malgun Gothic"/>
              <a:cs typeface="Malgun Gothic"/>
              <a:sym typeface="Malgun Gothic"/>
            </a:endParaRPr>
          </a:p>
        </p:txBody>
      </p:sp>
      <p:sp>
        <p:nvSpPr>
          <p:cNvPr id="319" name="Google Shape;319;p26"/>
          <p:cNvSpPr/>
          <p:nvPr/>
        </p:nvSpPr>
        <p:spPr>
          <a:xfrm>
            <a:off x="2076175" y="4472900"/>
            <a:ext cx="902400" cy="307800"/>
          </a:xfrm>
          <a:prstGeom prst="rect">
            <a:avLst/>
          </a:prstGeom>
          <a:solidFill>
            <a:srgbClr val="BFBFBF"/>
          </a:solidFill>
          <a:ln w="9525" cap="flat" cmpd="sng">
            <a:solidFill>
              <a:srgbClr val="8D95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800">
                <a:latin typeface="Malgun Gothic"/>
                <a:ea typeface="Malgun Gothic"/>
                <a:cs typeface="Malgun Gothic"/>
                <a:sym typeface="Malgun Gothic"/>
              </a:rPr>
              <a:t>제목</a:t>
            </a:r>
            <a:endParaRPr sz="800">
              <a:latin typeface="Malgun Gothic"/>
              <a:ea typeface="Malgun Gothic"/>
              <a:cs typeface="Malgun Gothic"/>
              <a:sym typeface="Malgun Gothic"/>
            </a:endParaRPr>
          </a:p>
        </p:txBody>
      </p:sp>
      <p:sp>
        <p:nvSpPr>
          <p:cNvPr id="320" name="Google Shape;320;p26"/>
          <p:cNvSpPr/>
          <p:nvPr/>
        </p:nvSpPr>
        <p:spPr>
          <a:xfrm>
            <a:off x="3019975" y="4472900"/>
            <a:ext cx="902400" cy="307800"/>
          </a:xfrm>
          <a:prstGeom prst="rect">
            <a:avLst/>
          </a:prstGeom>
          <a:solidFill>
            <a:srgbClr val="BFBFBF"/>
          </a:solidFill>
          <a:ln w="9525" cap="flat" cmpd="sng">
            <a:solidFill>
              <a:srgbClr val="8D95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800">
                <a:latin typeface="Malgun Gothic"/>
                <a:ea typeface="Malgun Gothic"/>
                <a:cs typeface="Malgun Gothic"/>
                <a:sym typeface="Malgun Gothic"/>
              </a:rPr>
              <a:t>제목</a:t>
            </a:r>
            <a:endParaRPr sz="800">
              <a:latin typeface="Malgun Gothic"/>
              <a:ea typeface="Malgun Gothic"/>
              <a:cs typeface="Malgun Gothic"/>
              <a:sym typeface="Malgun Gothic"/>
            </a:endParaRPr>
          </a:p>
        </p:txBody>
      </p:sp>
      <p:sp>
        <p:nvSpPr>
          <p:cNvPr id="321" name="Google Shape;321;p26"/>
          <p:cNvSpPr/>
          <p:nvPr/>
        </p:nvSpPr>
        <p:spPr>
          <a:xfrm>
            <a:off x="493063" y="3486213"/>
            <a:ext cx="325800" cy="32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2</a:t>
            </a:r>
            <a:endParaRPr/>
          </a:p>
        </p:txBody>
      </p:sp>
      <p:sp>
        <p:nvSpPr>
          <p:cNvPr id="322" name="Google Shape;322;p26"/>
          <p:cNvSpPr txBox="1"/>
          <p:nvPr/>
        </p:nvSpPr>
        <p:spPr>
          <a:xfrm>
            <a:off x="4147575" y="2692350"/>
            <a:ext cx="14232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900" b="1">
                <a:latin typeface="Malgun Gothic"/>
                <a:ea typeface="Malgun Gothic"/>
                <a:cs typeface="Malgun Gothic"/>
                <a:sym typeface="Malgun Gothic"/>
              </a:rPr>
              <a:t>디시 미디어 </a:t>
            </a:r>
            <a:r>
              <a:rPr lang="ko" sz="900">
                <a:solidFill>
                  <a:srgbClr val="A5A5A5"/>
                </a:solidFill>
                <a:latin typeface="Malgun Gothic"/>
                <a:ea typeface="Malgun Gothic"/>
                <a:cs typeface="Malgun Gothic"/>
                <a:sym typeface="Malgun Gothic"/>
              </a:rPr>
              <a:t>|</a:t>
            </a:r>
            <a:r>
              <a:rPr lang="ko" sz="900" b="1">
                <a:latin typeface="Malgun Gothic"/>
                <a:ea typeface="Malgun Gothic"/>
                <a:cs typeface="Malgun Gothic"/>
                <a:sym typeface="Malgun Gothic"/>
              </a:rPr>
              <a:t> 디시이슈</a:t>
            </a:r>
            <a:endParaRPr sz="900" b="1">
              <a:latin typeface="Malgun Gothic"/>
              <a:ea typeface="Malgun Gothic"/>
              <a:cs typeface="Malgun Gothic"/>
              <a:sym typeface="Malgun Gothic"/>
            </a:endParaRPr>
          </a:p>
        </p:txBody>
      </p:sp>
      <p:sp>
        <p:nvSpPr>
          <p:cNvPr id="323" name="Google Shape;323;p26"/>
          <p:cNvSpPr txBox="1"/>
          <p:nvPr/>
        </p:nvSpPr>
        <p:spPr>
          <a:xfrm>
            <a:off x="4951525" y="2692350"/>
            <a:ext cx="8223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800" b="1">
                <a:latin typeface="Malgun Gothic"/>
                <a:ea typeface="Malgun Gothic"/>
                <a:cs typeface="Malgun Gothic"/>
                <a:sym typeface="Malgun Gothic"/>
              </a:rPr>
              <a:t>1</a:t>
            </a:r>
            <a:r>
              <a:rPr lang="ko" sz="800">
                <a:latin typeface="Malgun Gothic"/>
                <a:ea typeface="Malgun Gothic"/>
                <a:cs typeface="Malgun Gothic"/>
                <a:sym typeface="Malgun Gothic"/>
              </a:rPr>
              <a:t>/2</a:t>
            </a:r>
            <a:endParaRPr sz="800">
              <a:latin typeface="Malgun Gothic"/>
              <a:ea typeface="Malgun Gothic"/>
              <a:cs typeface="Malgun Gothic"/>
              <a:sym typeface="Malgun Gothic"/>
            </a:endParaRPr>
          </a:p>
        </p:txBody>
      </p:sp>
      <p:sp>
        <p:nvSpPr>
          <p:cNvPr id="324" name="Google Shape;324;p26"/>
          <p:cNvSpPr/>
          <p:nvPr/>
        </p:nvSpPr>
        <p:spPr>
          <a:xfrm>
            <a:off x="5773813" y="2765400"/>
            <a:ext cx="186600" cy="177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700">
                <a:latin typeface="Malgun Gothic"/>
                <a:ea typeface="Malgun Gothic"/>
                <a:cs typeface="Malgun Gothic"/>
                <a:sym typeface="Malgun Gothic"/>
              </a:rPr>
              <a:t> </a:t>
            </a:r>
            <a:endParaRPr sz="700">
              <a:latin typeface="Malgun Gothic"/>
              <a:ea typeface="Malgun Gothic"/>
              <a:cs typeface="Malgun Gothic"/>
              <a:sym typeface="Malgun Gothic"/>
            </a:endParaRPr>
          </a:p>
        </p:txBody>
      </p:sp>
      <p:sp>
        <p:nvSpPr>
          <p:cNvPr id="325" name="Google Shape;325;p26"/>
          <p:cNvSpPr/>
          <p:nvPr/>
        </p:nvSpPr>
        <p:spPr>
          <a:xfrm>
            <a:off x="5960413" y="2765400"/>
            <a:ext cx="186600" cy="177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rot="-5400000">
            <a:off x="5808463" y="2803063"/>
            <a:ext cx="117300" cy="101700"/>
          </a:xfrm>
          <a:prstGeom prst="triangle">
            <a:avLst>
              <a:gd name="adj" fmla="val 50000"/>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rot="5400000">
            <a:off x="5995063" y="2803050"/>
            <a:ext cx="117300" cy="101700"/>
          </a:xfrm>
          <a:prstGeom prst="triangle">
            <a:avLst>
              <a:gd name="adj" fmla="val 50000"/>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8" name="Google Shape;328;p26"/>
          <p:cNvCxnSpPr/>
          <p:nvPr/>
        </p:nvCxnSpPr>
        <p:spPr>
          <a:xfrm>
            <a:off x="4185975" y="3015450"/>
            <a:ext cx="2020200" cy="0"/>
          </a:xfrm>
          <a:prstGeom prst="straightConnector1">
            <a:avLst/>
          </a:prstGeom>
          <a:noFill/>
          <a:ln w="9525" cap="flat" cmpd="sng">
            <a:solidFill>
              <a:schemeClr val="dk2"/>
            </a:solidFill>
            <a:prstDash val="dash"/>
            <a:round/>
            <a:headEnd type="none" w="med" len="med"/>
            <a:tailEnd type="none" w="med" len="med"/>
          </a:ln>
        </p:spPr>
      </p:cxnSp>
      <p:sp>
        <p:nvSpPr>
          <p:cNvPr id="329" name="Google Shape;329;p26"/>
          <p:cNvSpPr/>
          <p:nvPr/>
        </p:nvSpPr>
        <p:spPr>
          <a:xfrm>
            <a:off x="4185975" y="3063600"/>
            <a:ext cx="903900" cy="6288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sz="900">
                <a:solidFill>
                  <a:schemeClr val="dk1"/>
                </a:solidFill>
                <a:latin typeface="Malgun Gothic"/>
                <a:ea typeface="Malgun Gothic"/>
                <a:cs typeface="Malgun Gothic"/>
                <a:sym typeface="Malgun Gothic"/>
              </a:rPr>
              <a:t>이미지</a:t>
            </a:r>
            <a:endParaRPr sz="900">
              <a:solidFill>
                <a:schemeClr val="dk1"/>
              </a:solidFill>
              <a:latin typeface="Malgun Gothic"/>
              <a:ea typeface="Malgun Gothic"/>
              <a:cs typeface="Malgun Gothic"/>
              <a:sym typeface="Malgun Gothic"/>
            </a:endParaRPr>
          </a:p>
        </p:txBody>
      </p:sp>
      <p:sp>
        <p:nvSpPr>
          <p:cNvPr id="330" name="Google Shape;330;p26"/>
          <p:cNvSpPr/>
          <p:nvPr/>
        </p:nvSpPr>
        <p:spPr>
          <a:xfrm>
            <a:off x="5200675" y="3063600"/>
            <a:ext cx="903900" cy="6288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sz="900">
                <a:solidFill>
                  <a:schemeClr val="dk1"/>
                </a:solidFill>
                <a:latin typeface="Malgun Gothic"/>
                <a:ea typeface="Malgun Gothic"/>
                <a:cs typeface="Malgun Gothic"/>
                <a:sym typeface="Malgun Gothic"/>
              </a:rPr>
              <a:t>이미지</a:t>
            </a:r>
            <a:endParaRPr sz="900">
              <a:solidFill>
                <a:schemeClr val="dk1"/>
              </a:solidFill>
              <a:latin typeface="Malgun Gothic"/>
              <a:ea typeface="Malgun Gothic"/>
              <a:cs typeface="Malgun Gothic"/>
              <a:sym typeface="Malgun Gothic"/>
            </a:endParaRPr>
          </a:p>
        </p:txBody>
      </p:sp>
      <p:sp>
        <p:nvSpPr>
          <p:cNvPr id="331" name="Google Shape;331;p26"/>
          <p:cNvSpPr txBox="1"/>
          <p:nvPr/>
        </p:nvSpPr>
        <p:spPr>
          <a:xfrm>
            <a:off x="4185975" y="3740550"/>
            <a:ext cx="903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800">
                <a:latin typeface="Malgun Gothic"/>
                <a:ea typeface="Malgun Gothic"/>
                <a:cs typeface="Malgun Gothic"/>
                <a:sym typeface="Malgun Gothic"/>
              </a:rPr>
              <a:t>제목</a:t>
            </a:r>
            <a:endParaRPr sz="800">
              <a:latin typeface="Malgun Gothic"/>
              <a:ea typeface="Malgun Gothic"/>
              <a:cs typeface="Malgun Gothic"/>
              <a:sym typeface="Malgun Gothic"/>
            </a:endParaRPr>
          </a:p>
        </p:txBody>
      </p:sp>
      <p:sp>
        <p:nvSpPr>
          <p:cNvPr id="332" name="Google Shape;332;p26"/>
          <p:cNvSpPr txBox="1"/>
          <p:nvPr/>
        </p:nvSpPr>
        <p:spPr>
          <a:xfrm>
            <a:off x="5200675" y="3740550"/>
            <a:ext cx="903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800">
                <a:latin typeface="Malgun Gothic"/>
                <a:ea typeface="Malgun Gothic"/>
                <a:cs typeface="Malgun Gothic"/>
                <a:sym typeface="Malgun Gothic"/>
              </a:rPr>
              <a:t>제목</a:t>
            </a:r>
            <a:endParaRPr sz="800">
              <a:latin typeface="Malgun Gothic"/>
              <a:ea typeface="Malgun Gothic"/>
              <a:cs typeface="Malgun Gothic"/>
              <a:sym typeface="Malgun Gothic"/>
            </a:endParaRPr>
          </a:p>
        </p:txBody>
      </p:sp>
      <p:cxnSp>
        <p:nvCxnSpPr>
          <p:cNvPr id="333" name="Google Shape;333;p26"/>
          <p:cNvCxnSpPr/>
          <p:nvPr/>
        </p:nvCxnSpPr>
        <p:spPr>
          <a:xfrm>
            <a:off x="4162425" y="4048350"/>
            <a:ext cx="2020200" cy="0"/>
          </a:xfrm>
          <a:prstGeom prst="straightConnector1">
            <a:avLst/>
          </a:prstGeom>
          <a:noFill/>
          <a:ln w="9525" cap="flat" cmpd="sng">
            <a:solidFill>
              <a:schemeClr val="dk2"/>
            </a:solidFill>
            <a:prstDash val="dot"/>
            <a:round/>
            <a:headEnd type="none" w="med" len="med"/>
            <a:tailEnd type="none" w="med" len="med"/>
          </a:ln>
        </p:spPr>
      </p:cxnSp>
      <p:sp>
        <p:nvSpPr>
          <p:cNvPr id="334" name="Google Shape;334;p26"/>
          <p:cNvSpPr txBox="1"/>
          <p:nvPr/>
        </p:nvSpPr>
        <p:spPr>
          <a:xfrm>
            <a:off x="4185975" y="4048350"/>
            <a:ext cx="19185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800">
                <a:latin typeface="Malgun Gothic"/>
                <a:ea typeface="Malgun Gothic"/>
                <a:cs typeface="Malgun Gothic"/>
                <a:sym typeface="Malgun Gothic"/>
              </a:rPr>
              <a:t>제목</a:t>
            </a:r>
            <a:endParaRPr sz="800">
              <a:latin typeface="Malgun Gothic"/>
              <a:ea typeface="Malgun Gothic"/>
              <a:cs typeface="Malgun Gothic"/>
              <a:sym typeface="Malgun Gothic"/>
            </a:endParaRPr>
          </a:p>
        </p:txBody>
      </p:sp>
      <p:sp>
        <p:nvSpPr>
          <p:cNvPr id="335" name="Google Shape;335;p26"/>
          <p:cNvSpPr txBox="1"/>
          <p:nvPr/>
        </p:nvSpPr>
        <p:spPr>
          <a:xfrm>
            <a:off x="4185975" y="4297500"/>
            <a:ext cx="19185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800">
                <a:latin typeface="Malgun Gothic"/>
                <a:ea typeface="Malgun Gothic"/>
                <a:cs typeface="Malgun Gothic"/>
                <a:sym typeface="Malgun Gothic"/>
              </a:rPr>
              <a:t>제목</a:t>
            </a:r>
            <a:endParaRPr sz="800">
              <a:latin typeface="Malgun Gothic"/>
              <a:ea typeface="Malgun Gothic"/>
              <a:cs typeface="Malgun Gothic"/>
              <a:sym typeface="Malgun Gothic"/>
            </a:endParaRPr>
          </a:p>
        </p:txBody>
      </p:sp>
      <p:sp>
        <p:nvSpPr>
          <p:cNvPr id="336" name="Google Shape;336;p26"/>
          <p:cNvSpPr txBox="1"/>
          <p:nvPr/>
        </p:nvSpPr>
        <p:spPr>
          <a:xfrm>
            <a:off x="4185975" y="4541850"/>
            <a:ext cx="19185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800">
                <a:latin typeface="Malgun Gothic"/>
                <a:ea typeface="Malgun Gothic"/>
                <a:cs typeface="Malgun Gothic"/>
                <a:sym typeface="Malgun Gothic"/>
              </a:rPr>
              <a:t>제목</a:t>
            </a:r>
            <a:endParaRPr sz="800">
              <a:latin typeface="Malgun Gothic"/>
              <a:ea typeface="Malgun Gothic"/>
              <a:cs typeface="Malgun Gothic"/>
              <a:sym typeface="Malgun Gothic"/>
            </a:endParaRPr>
          </a:p>
        </p:txBody>
      </p:sp>
      <p:sp>
        <p:nvSpPr>
          <p:cNvPr id="337" name="Google Shape;337;p26"/>
          <p:cNvSpPr/>
          <p:nvPr/>
        </p:nvSpPr>
        <p:spPr>
          <a:xfrm>
            <a:off x="3852988" y="2656125"/>
            <a:ext cx="325800" cy="32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7"/>
          <p:cNvSpPr txBox="1">
            <a:spLocks noGrp="1"/>
          </p:cNvSpPr>
          <p:nvPr>
            <p:ph type="body" idx="4294967295"/>
          </p:nvPr>
        </p:nvSpPr>
        <p:spPr>
          <a:xfrm>
            <a:off x="3915075" y="168725"/>
            <a:ext cx="2497200" cy="165900"/>
          </a:xfrm>
          <a:prstGeom prst="rect">
            <a:avLst/>
          </a:prstGeom>
          <a:noFill/>
          <a:ln>
            <a:noFill/>
          </a:ln>
        </p:spPr>
        <p:txBody>
          <a:bodyPr spcFirstLastPara="1" wrap="square" lIns="68575" tIns="34275" rIns="68575" bIns="34275" anchor="ctr" anchorCtr="0">
            <a:normAutofit fontScale="25000" lnSpcReduction="20000"/>
          </a:bodyPr>
          <a:lstStyle/>
          <a:p>
            <a:pPr marL="0" lvl="0" indent="0" algn="l" rtl="0">
              <a:spcBef>
                <a:spcPts val="0"/>
              </a:spcBef>
              <a:spcAft>
                <a:spcPts val="1200"/>
              </a:spcAft>
              <a:buClr>
                <a:srgbClr val="7F7F7F"/>
              </a:buClr>
              <a:buSzPct val="38888"/>
              <a:buNone/>
            </a:pPr>
            <a:r>
              <a:rPr lang="ko"/>
              <a:t>메인 페이지 (no. 1-4)</a:t>
            </a:r>
            <a:endParaRPr/>
          </a:p>
        </p:txBody>
      </p:sp>
      <p:graphicFrame>
        <p:nvGraphicFramePr>
          <p:cNvPr id="343" name="Google Shape;343;p27"/>
          <p:cNvGraphicFramePr/>
          <p:nvPr/>
        </p:nvGraphicFramePr>
        <p:xfrm>
          <a:off x="6516216" y="357504"/>
          <a:ext cx="2538300" cy="2571890"/>
        </p:xfrm>
        <a:graphic>
          <a:graphicData uri="http://schemas.openxmlformats.org/drawingml/2006/table">
            <a:tbl>
              <a:tblPr firstRow="1" bandRow="1">
                <a:noFill/>
                <a:tableStyleId>{1353C0DB-E72E-49C7-81C3-C4ABD899D695}</a:tableStyleId>
              </a:tblPr>
              <a:tblGrid>
                <a:gridCol w="302450">
                  <a:extLst>
                    <a:ext uri="{9D8B030D-6E8A-4147-A177-3AD203B41FA5}">
                      <a16:colId xmlns:a16="http://schemas.microsoft.com/office/drawing/2014/main" val="20000"/>
                    </a:ext>
                  </a:extLst>
                </a:gridCol>
                <a:gridCol w="2235850">
                  <a:extLst>
                    <a:ext uri="{9D8B030D-6E8A-4147-A177-3AD203B41FA5}">
                      <a16:colId xmlns:a16="http://schemas.microsoft.com/office/drawing/2014/main" val="20001"/>
                    </a:ext>
                  </a:extLst>
                </a:gridCol>
              </a:tblGrid>
              <a:tr h="178475">
                <a:tc gridSpan="2">
                  <a:txBody>
                    <a:bodyPr/>
                    <a:lstStyle/>
                    <a:p>
                      <a:pPr marL="0" marR="0" lvl="0" indent="0" algn="l" rtl="0">
                        <a:lnSpc>
                          <a:spcPct val="100000"/>
                        </a:lnSpc>
                        <a:spcBef>
                          <a:spcPts val="0"/>
                        </a:spcBef>
                        <a:spcAft>
                          <a:spcPts val="0"/>
                        </a:spcAft>
                        <a:buClr>
                          <a:srgbClr val="4E5263"/>
                        </a:buClr>
                        <a:buSzPts val="700"/>
                        <a:buFont typeface="Malgun Gothic"/>
                        <a:buNone/>
                      </a:pPr>
                      <a:r>
                        <a:rPr lang="ko" sz="700" b="1" u="none" strike="noStrike" cap="none">
                          <a:solidFill>
                            <a:srgbClr val="4E5263"/>
                          </a:solidFill>
                          <a:latin typeface="Malgun Gothic"/>
                          <a:ea typeface="Malgun Gothic"/>
                          <a:cs typeface="Malgun Gothic"/>
                          <a:sym typeface="Malgun Gothic"/>
                        </a:rPr>
                        <a:t>Summery.</a:t>
                      </a:r>
                      <a:endParaRPr sz="700" b="1" u="none" strike="noStrike" cap="none">
                        <a:solidFill>
                          <a:srgbClr val="4E5263"/>
                        </a:solidFill>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tc hMerge="1">
                  <a:txBody>
                    <a:bodyPr/>
                    <a:lstStyle/>
                    <a:p>
                      <a:endParaRPr lang="ko-KR"/>
                    </a:p>
                  </a:txBody>
                  <a:tcPr/>
                </a:tc>
                <a:extLst>
                  <a:ext uri="{0D108BD9-81ED-4DB2-BD59-A6C34878D82A}">
                    <a16:rowId xmlns:a16="http://schemas.microsoft.com/office/drawing/2014/main" val="10000"/>
                  </a:ext>
                </a:extLst>
              </a:tr>
              <a:tr h="542075">
                <a:tc gridSpan="2">
                  <a:txBody>
                    <a:bodyPr/>
                    <a:lstStyle/>
                    <a:p>
                      <a:pPr marL="0" marR="0" lvl="0" indent="0" algn="just" rtl="0">
                        <a:lnSpc>
                          <a:spcPct val="120000"/>
                        </a:lnSpc>
                        <a:spcBef>
                          <a:spcPts val="0"/>
                        </a:spcBef>
                        <a:spcAft>
                          <a:spcPts val="0"/>
                        </a:spcAft>
                        <a:buClr>
                          <a:schemeClr val="dk1"/>
                        </a:buClr>
                        <a:buSzPts val="600"/>
                        <a:buFont typeface="Arial"/>
                        <a:buNone/>
                      </a:pPr>
                      <a:endParaRPr sz="600">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hMerge="1">
                  <a:txBody>
                    <a:bodyPr/>
                    <a:lstStyle/>
                    <a:p>
                      <a:endParaRPr lang="ko-KR"/>
                    </a:p>
                  </a:txBody>
                  <a:tcPr/>
                </a:tc>
                <a:extLst>
                  <a:ext uri="{0D108BD9-81ED-4DB2-BD59-A6C34878D82A}">
                    <a16:rowId xmlns:a16="http://schemas.microsoft.com/office/drawing/2014/main" val="10001"/>
                  </a:ext>
                </a:extLst>
              </a:tr>
              <a:tr h="464650">
                <a:tc>
                  <a:txBody>
                    <a:bodyPr/>
                    <a:lstStyle/>
                    <a:p>
                      <a:pPr marL="0" marR="0" lvl="0" indent="0" algn="ctr" rtl="0">
                        <a:lnSpc>
                          <a:spcPct val="120000"/>
                        </a:lnSpc>
                        <a:spcBef>
                          <a:spcPts val="0"/>
                        </a:spcBef>
                        <a:spcAft>
                          <a:spcPts val="0"/>
                        </a:spcAft>
                        <a:buNone/>
                      </a:pPr>
                      <a:r>
                        <a:rPr lang="ko" sz="600" b="0" u="none" strike="noStrike" cap="none">
                          <a:solidFill>
                            <a:schemeClr val="dk1"/>
                          </a:solidFill>
                          <a:latin typeface="Malgun Gothic"/>
                          <a:ea typeface="Malgun Gothic"/>
                          <a:cs typeface="Malgun Gothic"/>
                          <a:sym typeface="Malgun Gothic"/>
                        </a:rPr>
                        <a:t>1</a:t>
                      </a:r>
                      <a:endParaRPr sz="600" b="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개념(추천)글 목록</a:t>
                      </a:r>
                      <a:endParaRPr sz="800">
                        <a:latin typeface="Malgun Gothic"/>
                        <a:ea typeface="Malgun Gothic"/>
                        <a:cs typeface="Malgun Gothic"/>
                        <a:sym typeface="Malgun Gothic"/>
                      </a:endParaRPr>
                    </a:p>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갤러리는 랜덤 공개</a:t>
                      </a:r>
                      <a:endParaRPr sz="800">
                        <a:latin typeface="Malgun Gothic"/>
                        <a:ea typeface="Malgun Gothic"/>
                        <a:cs typeface="Malgun Gothic"/>
                        <a:sym typeface="Malgun Gothic"/>
                      </a:endParaRPr>
                    </a:p>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해당 갤러리의 개념(추천)수가 N개 이상인 글 최근 순으로 5개 공개</a:t>
                      </a:r>
                      <a:endParaRPr sz="800">
                        <a:latin typeface="Malgun Gothic"/>
                        <a:ea typeface="Malgun Gothic"/>
                        <a:cs typeface="Malgun Gothic"/>
                        <a:sym typeface="Malgun Gothic"/>
                      </a:endParaRPr>
                    </a:p>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페이지 목록은 전체 // 게임 // 연애/방송 // 스포츠 // 여행/식물/생물 // 취미/생활 6개 페이지</a:t>
                      </a:r>
                      <a:endParaRPr sz="800">
                        <a:latin typeface="Malgun Gothic"/>
                        <a:ea typeface="Malgun Gothic"/>
                        <a:cs typeface="Malgun Gothic"/>
                        <a:sym typeface="Malgun Gothic"/>
                      </a:endParaRPr>
                    </a:p>
                  </a:txBody>
                  <a:tcPr marL="900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64650">
                <a:tc>
                  <a:txBody>
                    <a:bodyPr/>
                    <a:lstStyle/>
                    <a:p>
                      <a:pPr marL="0" marR="0" lvl="0" indent="0" algn="ctr" rtl="0">
                        <a:lnSpc>
                          <a:spcPct val="120000"/>
                        </a:lnSpc>
                        <a:spcBef>
                          <a:spcPts val="0"/>
                        </a:spcBef>
                        <a:spcAft>
                          <a:spcPts val="0"/>
                        </a:spcAft>
                        <a:buNone/>
                      </a:pPr>
                      <a:r>
                        <a:rPr lang="ko" sz="600">
                          <a:latin typeface="Malgun Gothic"/>
                          <a:ea typeface="Malgun Gothic"/>
                          <a:cs typeface="Malgun Gothic"/>
                          <a:sym typeface="Malgun Gothic"/>
                        </a:rPr>
                        <a:t>2</a:t>
                      </a:r>
                      <a:endParaRPr sz="600" b="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디시위키</a:t>
                      </a:r>
                      <a:endParaRPr sz="800">
                        <a:latin typeface="Malgun Gothic"/>
                        <a:ea typeface="Malgun Gothic"/>
                        <a:cs typeface="Malgun Gothic"/>
                        <a:sym typeface="Malgun Gothic"/>
                      </a:endParaRPr>
                    </a:p>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차후 추가 예정</a:t>
                      </a:r>
                      <a:endParaRPr sz="800">
                        <a:latin typeface="Malgun Gothic"/>
                        <a:ea typeface="Malgun Gothic"/>
                        <a:cs typeface="Malgun Gothic"/>
                        <a:sym typeface="Malgun Gothic"/>
                      </a:endParaRPr>
                    </a:p>
                  </a:txBody>
                  <a:tcPr marL="686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64650">
                <a:tc>
                  <a:txBody>
                    <a:bodyPr/>
                    <a:lstStyle/>
                    <a:p>
                      <a:pPr marL="0" marR="0" lvl="0" indent="0" algn="ctr" rtl="0">
                        <a:lnSpc>
                          <a:spcPct val="120000"/>
                        </a:lnSpc>
                        <a:spcBef>
                          <a:spcPts val="0"/>
                        </a:spcBef>
                        <a:spcAft>
                          <a:spcPts val="0"/>
                        </a:spcAft>
                        <a:buNone/>
                      </a:pPr>
                      <a:r>
                        <a:rPr lang="ko" sz="600">
                          <a:latin typeface="Malgun Gothic"/>
                          <a:ea typeface="Malgun Gothic"/>
                          <a:cs typeface="Malgun Gothic"/>
                          <a:sym typeface="Malgun Gothic"/>
                        </a:rPr>
                        <a:t>3</a:t>
                      </a:r>
                      <a:endParaRPr sz="600" b="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179999" lvl="0" indent="-146050" algn="l" rtl="0">
                        <a:spcBef>
                          <a:spcPts val="0"/>
                        </a:spcBef>
                        <a:spcAft>
                          <a:spcPts val="0"/>
                        </a:spcAft>
                        <a:buSzPts val="800"/>
                        <a:buFont typeface="Malgun Gothic"/>
                        <a:buChar char="●"/>
                      </a:pPr>
                      <a:endParaRPr sz="800">
                        <a:latin typeface="Malgun Gothic"/>
                        <a:ea typeface="Malgun Gothic"/>
                        <a:cs typeface="Malgun Gothic"/>
                        <a:sym typeface="Malgun Gothic"/>
                      </a:endParaRPr>
                    </a:p>
                  </a:txBody>
                  <a:tcPr marL="686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
        <p:nvSpPr>
          <p:cNvPr id="344" name="Google Shape;344;p27"/>
          <p:cNvSpPr txBox="1"/>
          <p:nvPr/>
        </p:nvSpPr>
        <p:spPr>
          <a:xfrm>
            <a:off x="8835204" y="80225"/>
            <a:ext cx="258600" cy="177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fld id="{00000000-1234-1234-1234-123412341234}" type="slidenum">
              <a:rPr lang="en-US" altLang="ko" sz="700">
                <a:solidFill>
                  <a:schemeClr val="dk1"/>
                </a:solidFill>
                <a:latin typeface="Malgun Gothic"/>
                <a:ea typeface="Malgun Gothic"/>
                <a:cs typeface="Malgun Gothic"/>
                <a:sym typeface="Malgun Gothic"/>
              </a:rPr>
              <a:t>12</a:t>
            </a:fld>
            <a:endParaRPr sz="700">
              <a:solidFill>
                <a:schemeClr val="dk1"/>
              </a:solidFill>
              <a:latin typeface="Malgun Gothic"/>
              <a:ea typeface="Malgun Gothic"/>
              <a:cs typeface="Malgun Gothic"/>
              <a:sym typeface="Malgun Gothic"/>
            </a:endParaRPr>
          </a:p>
        </p:txBody>
      </p:sp>
      <p:sp>
        <p:nvSpPr>
          <p:cNvPr id="345" name="Google Shape;345;p27"/>
          <p:cNvSpPr txBox="1">
            <a:spLocks noGrp="1"/>
          </p:cNvSpPr>
          <p:nvPr>
            <p:ph type="body" idx="4294967295"/>
          </p:nvPr>
        </p:nvSpPr>
        <p:spPr>
          <a:xfrm>
            <a:off x="879400" y="142732"/>
            <a:ext cx="2223900" cy="165900"/>
          </a:xfrm>
          <a:prstGeom prst="rect">
            <a:avLst/>
          </a:prstGeom>
          <a:noFill/>
          <a:ln>
            <a:noFill/>
          </a:ln>
        </p:spPr>
        <p:txBody>
          <a:bodyPr spcFirstLastPara="1" wrap="square" lIns="68575" tIns="34275" rIns="68575" bIns="34275" anchor="ctr" anchorCtr="0">
            <a:normAutofit fontScale="25000" lnSpcReduction="20000"/>
          </a:bodyPr>
          <a:lstStyle/>
          <a:p>
            <a:pPr marL="0" lvl="0" indent="0" algn="l" rtl="0">
              <a:spcBef>
                <a:spcPts val="0"/>
              </a:spcBef>
              <a:spcAft>
                <a:spcPts val="1200"/>
              </a:spcAft>
              <a:buClr>
                <a:srgbClr val="7F7F7F"/>
              </a:buClr>
              <a:buSzPct val="38888"/>
              <a:buNone/>
            </a:pPr>
            <a:r>
              <a:rPr lang="ko"/>
              <a:t>/index</a:t>
            </a:r>
            <a:endParaRPr/>
          </a:p>
        </p:txBody>
      </p:sp>
      <p:sp>
        <p:nvSpPr>
          <p:cNvPr id="346" name="Google Shape;346;p27"/>
          <p:cNvSpPr/>
          <p:nvPr/>
        </p:nvSpPr>
        <p:spPr>
          <a:xfrm>
            <a:off x="4147575" y="866875"/>
            <a:ext cx="2049900" cy="21573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Malgun Gothic"/>
              <a:ea typeface="Malgun Gothic"/>
              <a:cs typeface="Malgun Gothic"/>
              <a:sym typeface="Malgun Gothic"/>
            </a:endParaRPr>
          </a:p>
        </p:txBody>
      </p:sp>
      <p:sp>
        <p:nvSpPr>
          <p:cNvPr id="347" name="Google Shape;347;p27"/>
          <p:cNvSpPr/>
          <p:nvPr/>
        </p:nvSpPr>
        <p:spPr>
          <a:xfrm>
            <a:off x="146050" y="3200050"/>
            <a:ext cx="3832800" cy="9264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a:solidFill>
                  <a:schemeClr val="dk1"/>
                </a:solidFill>
                <a:latin typeface="Malgun Gothic"/>
                <a:ea typeface="Malgun Gothic"/>
                <a:cs typeface="Malgun Gothic"/>
                <a:sym typeface="Malgun Gothic"/>
              </a:rPr>
              <a:t>광고 배너</a:t>
            </a:r>
            <a:endParaRPr sz="1400">
              <a:solidFill>
                <a:schemeClr val="dk1"/>
              </a:solidFill>
              <a:latin typeface="Malgun Gothic"/>
              <a:ea typeface="Malgun Gothic"/>
              <a:cs typeface="Malgun Gothic"/>
              <a:sym typeface="Malgun Gothic"/>
            </a:endParaRPr>
          </a:p>
        </p:txBody>
      </p:sp>
      <p:sp>
        <p:nvSpPr>
          <p:cNvPr id="348" name="Google Shape;348;p27"/>
          <p:cNvSpPr/>
          <p:nvPr/>
        </p:nvSpPr>
        <p:spPr>
          <a:xfrm>
            <a:off x="4147575" y="3200050"/>
            <a:ext cx="2049900" cy="9264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a:solidFill>
                  <a:schemeClr val="dk1"/>
                </a:solidFill>
                <a:latin typeface="Malgun Gothic"/>
                <a:ea typeface="Malgun Gothic"/>
                <a:cs typeface="Malgun Gothic"/>
                <a:sym typeface="Malgun Gothic"/>
              </a:rPr>
              <a:t>광고 배너</a:t>
            </a:r>
            <a:endParaRPr sz="1400">
              <a:solidFill>
                <a:schemeClr val="dk1"/>
              </a:solidFill>
              <a:latin typeface="Malgun Gothic"/>
              <a:ea typeface="Malgun Gothic"/>
              <a:cs typeface="Malgun Gothic"/>
              <a:sym typeface="Malgun Gothic"/>
            </a:endParaRPr>
          </a:p>
        </p:txBody>
      </p:sp>
      <p:sp>
        <p:nvSpPr>
          <p:cNvPr id="349" name="Google Shape;349;p27"/>
          <p:cNvSpPr txBox="1"/>
          <p:nvPr/>
        </p:nvSpPr>
        <p:spPr>
          <a:xfrm>
            <a:off x="146050" y="440275"/>
            <a:ext cx="5310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900" b="1">
                <a:solidFill>
                  <a:srgbClr val="1155CC"/>
                </a:solidFill>
                <a:latin typeface="Malgun Gothic"/>
                <a:ea typeface="Malgun Gothic"/>
                <a:cs typeface="Malgun Gothic"/>
                <a:sym typeface="Malgun Gothic"/>
              </a:rPr>
              <a:t>개념글</a:t>
            </a:r>
            <a:endParaRPr sz="900" b="1">
              <a:solidFill>
                <a:srgbClr val="1155CC"/>
              </a:solidFill>
              <a:latin typeface="Malgun Gothic"/>
              <a:ea typeface="Malgun Gothic"/>
              <a:cs typeface="Malgun Gothic"/>
              <a:sym typeface="Malgun Gothic"/>
            </a:endParaRPr>
          </a:p>
        </p:txBody>
      </p:sp>
      <p:sp>
        <p:nvSpPr>
          <p:cNvPr id="350" name="Google Shape;350;p27"/>
          <p:cNvSpPr txBox="1"/>
          <p:nvPr/>
        </p:nvSpPr>
        <p:spPr>
          <a:xfrm>
            <a:off x="603250" y="455575"/>
            <a:ext cx="2918400" cy="29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 sz="700" b="1">
                <a:solidFill>
                  <a:srgbClr val="1155CC"/>
                </a:solidFill>
                <a:latin typeface="Malgun Gothic"/>
                <a:ea typeface="Malgun Gothic"/>
                <a:cs typeface="Malgun Gothic"/>
                <a:sym typeface="Malgun Gothic"/>
              </a:rPr>
              <a:t>게임 </a:t>
            </a:r>
            <a:r>
              <a:rPr lang="ko" sz="700">
                <a:solidFill>
                  <a:srgbClr val="BFBFBF"/>
                </a:solidFill>
                <a:latin typeface="Malgun Gothic"/>
                <a:ea typeface="Malgun Gothic"/>
                <a:cs typeface="Malgun Gothic"/>
                <a:sym typeface="Malgun Gothic"/>
              </a:rPr>
              <a:t>|</a:t>
            </a:r>
            <a:r>
              <a:rPr lang="ko" sz="700">
                <a:solidFill>
                  <a:schemeClr val="dk1"/>
                </a:solidFill>
                <a:latin typeface="Malgun Gothic"/>
                <a:ea typeface="Malgun Gothic"/>
                <a:cs typeface="Malgun Gothic"/>
                <a:sym typeface="Malgun Gothic"/>
              </a:rPr>
              <a:t> 연애/방송</a:t>
            </a:r>
            <a:r>
              <a:rPr lang="ko" sz="700">
                <a:solidFill>
                  <a:srgbClr val="A5A5A5"/>
                </a:solidFill>
                <a:latin typeface="Malgun Gothic"/>
                <a:ea typeface="Malgun Gothic"/>
                <a:cs typeface="Malgun Gothic"/>
                <a:sym typeface="Malgun Gothic"/>
              </a:rPr>
              <a:t> |</a:t>
            </a:r>
            <a:r>
              <a:rPr lang="ko" sz="700">
                <a:solidFill>
                  <a:schemeClr val="dk1"/>
                </a:solidFill>
                <a:latin typeface="Malgun Gothic"/>
                <a:ea typeface="Malgun Gothic"/>
                <a:cs typeface="Malgun Gothic"/>
                <a:sym typeface="Malgun Gothic"/>
              </a:rPr>
              <a:t> 스포츠 </a:t>
            </a:r>
            <a:r>
              <a:rPr lang="ko" sz="700">
                <a:solidFill>
                  <a:srgbClr val="BFBFBF"/>
                </a:solidFill>
                <a:latin typeface="Malgun Gothic"/>
                <a:ea typeface="Malgun Gothic"/>
                <a:cs typeface="Malgun Gothic"/>
                <a:sym typeface="Malgun Gothic"/>
              </a:rPr>
              <a:t>|</a:t>
            </a:r>
            <a:r>
              <a:rPr lang="ko" sz="700">
                <a:solidFill>
                  <a:schemeClr val="dk1"/>
                </a:solidFill>
                <a:latin typeface="Malgun Gothic"/>
                <a:ea typeface="Malgun Gothic"/>
                <a:cs typeface="Malgun Gothic"/>
                <a:sym typeface="Malgun Gothic"/>
              </a:rPr>
              <a:t> 여행/식물/생물 </a:t>
            </a:r>
            <a:r>
              <a:rPr lang="ko" sz="700">
                <a:solidFill>
                  <a:srgbClr val="BFBFBF"/>
                </a:solidFill>
                <a:latin typeface="Malgun Gothic"/>
                <a:ea typeface="Malgun Gothic"/>
                <a:cs typeface="Malgun Gothic"/>
                <a:sym typeface="Malgun Gothic"/>
              </a:rPr>
              <a:t>|</a:t>
            </a:r>
            <a:r>
              <a:rPr lang="ko" sz="700">
                <a:solidFill>
                  <a:schemeClr val="dk1"/>
                </a:solidFill>
                <a:latin typeface="Malgun Gothic"/>
                <a:ea typeface="Malgun Gothic"/>
                <a:cs typeface="Malgun Gothic"/>
                <a:sym typeface="Malgun Gothic"/>
              </a:rPr>
              <a:t> 취미/생활</a:t>
            </a:r>
            <a:endParaRPr sz="700">
              <a:solidFill>
                <a:schemeClr val="dk1"/>
              </a:solidFill>
              <a:latin typeface="Malgun Gothic"/>
              <a:ea typeface="Malgun Gothic"/>
              <a:cs typeface="Malgun Gothic"/>
              <a:sym typeface="Malgun Gothic"/>
            </a:endParaRPr>
          </a:p>
        </p:txBody>
      </p:sp>
      <p:cxnSp>
        <p:nvCxnSpPr>
          <p:cNvPr id="351" name="Google Shape;351;p27"/>
          <p:cNvCxnSpPr/>
          <p:nvPr/>
        </p:nvCxnSpPr>
        <p:spPr>
          <a:xfrm>
            <a:off x="146050" y="748063"/>
            <a:ext cx="3832800" cy="0"/>
          </a:xfrm>
          <a:prstGeom prst="straightConnector1">
            <a:avLst/>
          </a:prstGeom>
          <a:noFill/>
          <a:ln w="19050" cap="flat" cmpd="sng">
            <a:solidFill>
              <a:schemeClr val="accent1"/>
            </a:solidFill>
            <a:prstDash val="solid"/>
            <a:round/>
            <a:headEnd type="none" w="med" len="med"/>
            <a:tailEnd type="none" w="med" len="med"/>
          </a:ln>
        </p:spPr>
      </p:cxnSp>
      <p:sp>
        <p:nvSpPr>
          <p:cNvPr id="352" name="Google Shape;352;p27"/>
          <p:cNvSpPr/>
          <p:nvPr/>
        </p:nvSpPr>
        <p:spPr>
          <a:xfrm>
            <a:off x="3605638" y="520975"/>
            <a:ext cx="186600" cy="177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700">
                <a:latin typeface="Malgun Gothic"/>
                <a:ea typeface="Malgun Gothic"/>
                <a:cs typeface="Malgun Gothic"/>
                <a:sym typeface="Malgun Gothic"/>
              </a:rPr>
              <a:t> </a:t>
            </a:r>
            <a:endParaRPr sz="700">
              <a:latin typeface="Malgun Gothic"/>
              <a:ea typeface="Malgun Gothic"/>
              <a:cs typeface="Malgun Gothic"/>
              <a:sym typeface="Malgun Gothic"/>
            </a:endParaRPr>
          </a:p>
        </p:txBody>
      </p:sp>
      <p:sp>
        <p:nvSpPr>
          <p:cNvPr id="353" name="Google Shape;353;p27"/>
          <p:cNvSpPr/>
          <p:nvPr/>
        </p:nvSpPr>
        <p:spPr>
          <a:xfrm>
            <a:off x="3792238" y="520975"/>
            <a:ext cx="186600" cy="177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7"/>
          <p:cNvSpPr/>
          <p:nvPr/>
        </p:nvSpPr>
        <p:spPr>
          <a:xfrm rot="-5400000">
            <a:off x="3640288" y="558638"/>
            <a:ext cx="117300" cy="101700"/>
          </a:xfrm>
          <a:prstGeom prst="triangle">
            <a:avLst>
              <a:gd name="adj" fmla="val 50000"/>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rot="5400000">
            <a:off x="3826888" y="558625"/>
            <a:ext cx="117300" cy="101700"/>
          </a:xfrm>
          <a:prstGeom prst="triangle">
            <a:avLst>
              <a:gd name="adj" fmla="val 50000"/>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txBox="1"/>
          <p:nvPr/>
        </p:nvSpPr>
        <p:spPr>
          <a:xfrm>
            <a:off x="2510338" y="440275"/>
            <a:ext cx="10953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900">
                <a:latin typeface="Malgun Gothic"/>
                <a:ea typeface="Malgun Gothic"/>
                <a:cs typeface="Malgun Gothic"/>
                <a:sym typeface="Malgun Gothic"/>
              </a:rPr>
              <a:t>1/6</a:t>
            </a:r>
            <a:endParaRPr sz="900">
              <a:latin typeface="Malgun Gothic"/>
              <a:ea typeface="Malgun Gothic"/>
              <a:cs typeface="Malgun Gothic"/>
              <a:sym typeface="Malgun Gothic"/>
            </a:endParaRPr>
          </a:p>
        </p:txBody>
      </p:sp>
      <p:sp>
        <p:nvSpPr>
          <p:cNvPr id="357" name="Google Shape;357;p27"/>
          <p:cNvSpPr txBox="1"/>
          <p:nvPr/>
        </p:nvSpPr>
        <p:spPr>
          <a:xfrm>
            <a:off x="146050" y="763375"/>
            <a:ext cx="8859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700">
                <a:latin typeface="Malgun Gothic"/>
                <a:ea typeface="Malgun Gothic"/>
                <a:cs typeface="Malgun Gothic"/>
                <a:sym typeface="Malgun Gothic"/>
              </a:rPr>
              <a:t>ㅁㅁ갤러리 ▶</a:t>
            </a:r>
            <a:endParaRPr sz="700">
              <a:latin typeface="Malgun Gothic"/>
              <a:ea typeface="Malgun Gothic"/>
              <a:cs typeface="Malgun Gothic"/>
              <a:sym typeface="Malgun Gothic"/>
            </a:endParaRPr>
          </a:p>
        </p:txBody>
      </p:sp>
      <p:cxnSp>
        <p:nvCxnSpPr>
          <p:cNvPr id="358" name="Google Shape;358;p27"/>
          <p:cNvCxnSpPr/>
          <p:nvPr/>
        </p:nvCxnSpPr>
        <p:spPr>
          <a:xfrm>
            <a:off x="146050" y="1017838"/>
            <a:ext cx="1845300" cy="0"/>
          </a:xfrm>
          <a:prstGeom prst="straightConnector1">
            <a:avLst/>
          </a:prstGeom>
          <a:noFill/>
          <a:ln w="9525" cap="flat" cmpd="sng">
            <a:solidFill>
              <a:srgbClr val="BFBFBF"/>
            </a:solidFill>
            <a:prstDash val="solid"/>
            <a:round/>
            <a:headEnd type="none" w="med" len="med"/>
            <a:tailEnd type="none" w="med" len="med"/>
          </a:ln>
        </p:spPr>
      </p:cxnSp>
      <p:sp>
        <p:nvSpPr>
          <p:cNvPr id="359" name="Google Shape;359;p27"/>
          <p:cNvSpPr txBox="1"/>
          <p:nvPr/>
        </p:nvSpPr>
        <p:spPr>
          <a:xfrm>
            <a:off x="146050" y="1017850"/>
            <a:ext cx="885900" cy="292500"/>
          </a:xfrm>
          <a:prstGeom prst="rect">
            <a:avLst/>
          </a:prstGeom>
          <a:noFill/>
          <a:ln>
            <a:noFill/>
          </a:ln>
        </p:spPr>
        <p:txBody>
          <a:bodyPr spcFirstLastPara="1" wrap="square" lIns="91425" tIns="91425" rIns="91425" bIns="91425" anchor="t" anchorCtr="0">
            <a:spAutoFit/>
          </a:bodyPr>
          <a:lstStyle/>
          <a:p>
            <a:pPr marL="89999" lvl="0" indent="-53975" algn="l" rtl="0">
              <a:spcBef>
                <a:spcPts val="0"/>
              </a:spcBef>
              <a:spcAft>
                <a:spcPts val="0"/>
              </a:spcAft>
              <a:buSzPts val="700"/>
              <a:buFont typeface="Malgun Gothic"/>
              <a:buChar char="●"/>
            </a:pPr>
            <a:r>
              <a:rPr lang="ko" sz="700">
                <a:latin typeface="Malgun Gothic"/>
                <a:ea typeface="Malgun Gothic"/>
                <a:cs typeface="Malgun Gothic"/>
                <a:sym typeface="Malgun Gothic"/>
              </a:rPr>
              <a:t>게시글 제목</a:t>
            </a:r>
            <a:endParaRPr sz="700">
              <a:latin typeface="Malgun Gothic"/>
              <a:ea typeface="Malgun Gothic"/>
              <a:cs typeface="Malgun Gothic"/>
              <a:sym typeface="Malgun Gothic"/>
            </a:endParaRPr>
          </a:p>
        </p:txBody>
      </p:sp>
      <p:sp>
        <p:nvSpPr>
          <p:cNvPr id="360" name="Google Shape;360;p27"/>
          <p:cNvSpPr txBox="1"/>
          <p:nvPr/>
        </p:nvSpPr>
        <p:spPr>
          <a:xfrm>
            <a:off x="146050" y="1146063"/>
            <a:ext cx="885900" cy="292500"/>
          </a:xfrm>
          <a:prstGeom prst="rect">
            <a:avLst/>
          </a:prstGeom>
          <a:noFill/>
          <a:ln>
            <a:noFill/>
          </a:ln>
        </p:spPr>
        <p:txBody>
          <a:bodyPr spcFirstLastPara="1" wrap="square" lIns="91425" tIns="91425" rIns="91425" bIns="91425" anchor="t" anchorCtr="0">
            <a:spAutoFit/>
          </a:bodyPr>
          <a:lstStyle/>
          <a:p>
            <a:pPr marL="89999" lvl="0" indent="-53975" algn="l" rtl="0">
              <a:spcBef>
                <a:spcPts val="0"/>
              </a:spcBef>
              <a:spcAft>
                <a:spcPts val="0"/>
              </a:spcAft>
              <a:buSzPts val="700"/>
              <a:buFont typeface="Malgun Gothic"/>
              <a:buChar char="●"/>
            </a:pPr>
            <a:r>
              <a:rPr lang="ko" sz="700">
                <a:latin typeface="Malgun Gothic"/>
                <a:ea typeface="Malgun Gothic"/>
                <a:cs typeface="Malgun Gothic"/>
                <a:sym typeface="Malgun Gothic"/>
              </a:rPr>
              <a:t>게시글 제목</a:t>
            </a:r>
            <a:endParaRPr sz="700">
              <a:latin typeface="Malgun Gothic"/>
              <a:ea typeface="Malgun Gothic"/>
              <a:cs typeface="Malgun Gothic"/>
              <a:sym typeface="Malgun Gothic"/>
            </a:endParaRPr>
          </a:p>
        </p:txBody>
      </p:sp>
      <p:sp>
        <p:nvSpPr>
          <p:cNvPr id="361" name="Google Shape;361;p27"/>
          <p:cNvSpPr txBox="1"/>
          <p:nvPr/>
        </p:nvSpPr>
        <p:spPr>
          <a:xfrm>
            <a:off x="146050" y="1272325"/>
            <a:ext cx="885900" cy="292500"/>
          </a:xfrm>
          <a:prstGeom prst="rect">
            <a:avLst/>
          </a:prstGeom>
          <a:noFill/>
          <a:ln>
            <a:noFill/>
          </a:ln>
        </p:spPr>
        <p:txBody>
          <a:bodyPr spcFirstLastPara="1" wrap="square" lIns="91425" tIns="91425" rIns="91425" bIns="91425" anchor="t" anchorCtr="0">
            <a:spAutoFit/>
          </a:bodyPr>
          <a:lstStyle/>
          <a:p>
            <a:pPr marL="89999" lvl="0" indent="-53975" algn="l" rtl="0">
              <a:spcBef>
                <a:spcPts val="0"/>
              </a:spcBef>
              <a:spcAft>
                <a:spcPts val="0"/>
              </a:spcAft>
              <a:buSzPts val="700"/>
              <a:buFont typeface="Malgun Gothic"/>
              <a:buChar char="●"/>
            </a:pPr>
            <a:r>
              <a:rPr lang="ko" sz="700">
                <a:latin typeface="Malgun Gothic"/>
                <a:ea typeface="Malgun Gothic"/>
                <a:cs typeface="Malgun Gothic"/>
                <a:sym typeface="Malgun Gothic"/>
              </a:rPr>
              <a:t>게시글 제목</a:t>
            </a:r>
            <a:endParaRPr sz="700">
              <a:latin typeface="Malgun Gothic"/>
              <a:ea typeface="Malgun Gothic"/>
              <a:cs typeface="Malgun Gothic"/>
              <a:sym typeface="Malgun Gothic"/>
            </a:endParaRPr>
          </a:p>
        </p:txBody>
      </p:sp>
      <p:sp>
        <p:nvSpPr>
          <p:cNvPr id="362" name="Google Shape;362;p27"/>
          <p:cNvSpPr txBox="1"/>
          <p:nvPr/>
        </p:nvSpPr>
        <p:spPr>
          <a:xfrm>
            <a:off x="146050" y="1408600"/>
            <a:ext cx="885900" cy="292500"/>
          </a:xfrm>
          <a:prstGeom prst="rect">
            <a:avLst/>
          </a:prstGeom>
          <a:noFill/>
          <a:ln>
            <a:noFill/>
          </a:ln>
        </p:spPr>
        <p:txBody>
          <a:bodyPr spcFirstLastPara="1" wrap="square" lIns="91425" tIns="91425" rIns="91425" bIns="91425" anchor="t" anchorCtr="0">
            <a:spAutoFit/>
          </a:bodyPr>
          <a:lstStyle/>
          <a:p>
            <a:pPr marL="89999" lvl="0" indent="-53975" algn="l" rtl="0">
              <a:spcBef>
                <a:spcPts val="0"/>
              </a:spcBef>
              <a:spcAft>
                <a:spcPts val="0"/>
              </a:spcAft>
              <a:buSzPts val="700"/>
              <a:buFont typeface="Malgun Gothic"/>
              <a:buChar char="●"/>
            </a:pPr>
            <a:r>
              <a:rPr lang="ko" sz="700">
                <a:latin typeface="Malgun Gothic"/>
                <a:ea typeface="Malgun Gothic"/>
                <a:cs typeface="Malgun Gothic"/>
                <a:sym typeface="Malgun Gothic"/>
              </a:rPr>
              <a:t>게시글 제목</a:t>
            </a:r>
            <a:endParaRPr sz="700">
              <a:latin typeface="Malgun Gothic"/>
              <a:ea typeface="Malgun Gothic"/>
              <a:cs typeface="Malgun Gothic"/>
              <a:sym typeface="Malgun Gothic"/>
            </a:endParaRPr>
          </a:p>
        </p:txBody>
      </p:sp>
      <p:sp>
        <p:nvSpPr>
          <p:cNvPr id="363" name="Google Shape;363;p27"/>
          <p:cNvSpPr txBox="1"/>
          <p:nvPr/>
        </p:nvSpPr>
        <p:spPr>
          <a:xfrm>
            <a:off x="146050" y="1544875"/>
            <a:ext cx="885900" cy="292500"/>
          </a:xfrm>
          <a:prstGeom prst="rect">
            <a:avLst/>
          </a:prstGeom>
          <a:noFill/>
          <a:ln>
            <a:noFill/>
          </a:ln>
        </p:spPr>
        <p:txBody>
          <a:bodyPr spcFirstLastPara="1" wrap="square" lIns="91425" tIns="91425" rIns="91425" bIns="91425" anchor="t" anchorCtr="0">
            <a:spAutoFit/>
          </a:bodyPr>
          <a:lstStyle/>
          <a:p>
            <a:pPr marL="89999" lvl="0" indent="-53975" algn="l" rtl="0">
              <a:spcBef>
                <a:spcPts val="0"/>
              </a:spcBef>
              <a:spcAft>
                <a:spcPts val="0"/>
              </a:spcAft>
              <a:buSzPts val="700"/>
              <a:buFont typeface="Malgun Gothic"/>
              <a:buChar char="●"/>
            </a:pPr>
            <a:r>
              <a:rPr lang="ko" sz="700">
                <a:latin typeface="Malgun Gothic"/>
                <a:ea typeface="Malgun Gothic"/>
                <a:cs typeface="Malgun Gothic"/>
                <a:sym typeface="Malgun Gothic"/>
              </a:rPr>
              <a:t>게시글 제목</a:t>
            </a:r>
            <a:endParaRPr sz="700">
              <a:latin typeface="Malgun Gothic"/>
              <a:ea typeface="Malgun Gothic"/>
              <a:cs typeface="Malgun Gothic"/>
              <a:sym typeface="Malgun Gothic"/>
            </a:endParaRPr>
          </a:p>
        </p:txBody>
      </p:sp>
      <p:sp>
        <p:nvSpPr>
          <p:cNvPr id="364" name="Google Shape;364;p27"/>
          <p:cNvSpPr txBox="1"/>
          <p:nvPr/>
        </p:nvSpPr>
        <p:spPr>
          <a:xfrm>
            <a:off x="146050" y="1782313"/>
            <a:ext cx="8859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700">
                <a:latin typeface="Malgun Gothic"/>
                <a:ea typeface="Malgun Gothic"/>
                <a:cs typeface="Malgun Gothic"/>
                <a:sym typeface="Malgun Gothic"/>
              </a:rPr>
              <a:t>ㅁㅁ갤러리 ▶</a:t>
            </a:r>
            <a:endParaRPr sz="700">
              <a:latin typeface="Malgun Gothic"/>
              <a:ea typeface="Malgun Gothic"/>
              <a:cs typeface="Malgun Gothic"/>
              <a:sym typeface="Malgun Gothic"/>
            </a:endParaRPr>
          </a:p>
        </p:txBody>
      </p:sp>
      <p:cxnSp>
        <p:nvCxnSpPr>
          <p:cNvPr id="365" name="Google Shape;365;p27"/>
          <p:cNvCxnSpPr/>
          <p:nvPr/>
        </p:nvCxnSpPr>
        <p:spPr>
          <a:xfrm>
            <a:off x="146050" y="2036775"/>
            <a:ext cx="1845300" cy="0"/>
          </a:xfrm>
          <a:prstGeom prst="straightConnector1">
            <a:avLst/>
          </a:prstGeom>
          <a:noFill/>
          <a:ln w="9525" cap="flat" cmpd="sng">
            <a:solidFill>
              <a:srgbClr val="BFBFBF"/>
            </a:solidFill>
            <a:prstDash val="solid"/>
            <a:round/>
            <a:headEnd type="none" w="med" len="med"/>
            <a:tailEnd type="none" w="med" len="med"/>
          </a:ln>
        </p:spPr>
      </p:cxnSp>
      <p:sp>
        <p:nvSpPr>
          <p:cNvPr id="366" name="Google Shape;366;p27"/>
          <p:cNvSpPr txBox="1"/>
          <p:nvPr/>
        </p:nvSpPr>
        <p:spPr>
          <a:xfrm>
            <a:off x="146050" y="2036788"/>
            <a:ext cx="885900" cy="292500"/>
          </a:xfrm>
          <a:prstGeom prst="rect">
            <a:avLst/>
          </a:prstGeom>
          <a:noFill/>
          <a:ln>
            <a:noFill/>
          </a:ln>
        </p:spPr>
        <p:txBody>
          <a:bodyPr spcFirstLastPara="1" wrap="square" lIns="91425" tIns="91425" rIns="91425" bIns="91425" anchor="t" anchorCtr="0">
            <a:spAutoFit/>
          </a:bodyPr>
          <a:lstStyle/>
          <a:p>
            <a:pPr marL="89999" lvl="0" indent="-53975" algn="l" rtl="0">
              <a:spcBef>
                <a:spcPts val="0"/>
              </a:spcBef>
              <a:spcAft>
                <a:spcPts val="0"/>
              </a:spcAft>
              <a:buSzPts val="700"/>
              <a:buFont typeface="Malgun Gothic"/>
              <a:buChar char="●"/>
            </a:pPr>
            <a:r>
              <a:rPr lang="ko" sz="700">
                <a:latin typeface="Malgun Gothic"/>
                <a:ea typeface="Malgun Gothic"/>
                <a:cs typeface="Malgun Gothic"/>
                <a:sym typeface="Malgun Gothic"/>
              </a:rPr>
              <a:t>게시글 제목</a:t>
            </a:r>
            <a:endParaRPr sz="700">
              <a:latin typeface="Malgun Gothic"/>
              <a:ea typeface="Malgun Gothic"/>
              <a:cs typeface="Malgun Gothic"/>
              <a:sym typeface="Malgun Gothic"/>
            </a:endParaRPr>
          </a:p>
        </p:txBody>
      </p:sp>
      <p:sp>
        <p:nvSpPr>
          <p:cNvPr id="367" name="Google Shape;367;p27"/>
          <p:cNvSpPr txBox="1"/>
          <p:nvPr/>
        </p:nvSpPr>
        <p:spPr>
          <a:xfrm>
            <a:off x="146050" y="2165001"/>
            <a:ext cx="885900" cy="292500"/>
          </a:xfrm>
          <a:prstGeom prst="rect">
            <a:avLst/>
          </a:prstGeom>
          <a:noFill/>
          <a:ln>
            <a:noFill/>
          </a:ln>
        </p:spPr>
        <p:txBody>
          <a:bodyPr spcFirstLastPara="1" wrap="square" lIns="91425" tIns="91425" rIns="91425" bIns="91425" anchor="t" anchorCtr="0">
            <a:spAutoFit/>
          </a:bodyPr>
          <a:lstStyle/>
          <a:p>
            <a:pPr marL="89999" lvl="0" indent="-53975" algn="l" rtl="0">
              <a:spcBef>
                <a:spcPts val="0"/>
              </a:spcBef>
              <a:spcAft>
                <a:spcPts val="0"/>
              </a:spcAft>
              <a:buSzPts val="700"/>
              <a:buFont typeface="Malgun Gothic"/>
              <a:buChar char="●"/>
            </a:pPr>
            <a:r>
              <a:rPr lang="ko" sz="700">
                <a:latin typeface="Malgun Gothic"/>
                <a:ea typeface="Malgun Gothic"/>
                <a:cs typeface="Malgun Gothic"/>
                <a:sym typeface="Malgun Gothic"/>
              </a:rPr>
              <a:t>게시글 제목</a:t>
            </a:r>
            <a:endParaRPr sz="700">
              <a:latin typeface="Malgun Gothic"/>
              <a:ea typeface="Malgun Gothic"/>
              <a:cs typeface="Malgun Gothic"/>
              <a:sym typeface="Malgun Gothic"/>
            </a:endParaRPr>
          </a:p>
        </p:txBody>
      </p:sp>
      <p:sp>
        <p:nvSpPr>
          <p:cNvPr id="368" name="Google Shape;368;p27"/>
          <p:cNvSpPr txBox="1"/>
          <p:nvPr/>
        </p:nvSpPr>
        <p:spPr>
          <a:xfrm>
            <a:off x="146050" y="2291263"/>
            <a:ext cx="885900" cy="292500"/>
          </a:xfrm>
          <a:prstGeom prst="rect">
            <a:avLst/>
          </a:prstGeom>
          <a:noFill/>
          <a:ln>
            <a:noFill/>
          </a:ln>
        </p:spPr>
        <p:txBody>
          <a:bodyPr spcFirstLastPara="1" wrap="square" lIns="91425" tIns="91425" rIns="91425" bIns="91425" anchor="t" anchorCtr="0">
            <a:spAutoFit/>
          </a:bodyPr>
          <a:lstStyle/>
          <a:p>
            <a:pPr marL="89999" lvl="0" indent="-53975" algn="l" rtl="0">
              <a:spcBef>
                <a:spcPts val="0"/>
              </a:spcBef>
              <a:spcAft>
                <a:spcPts val="0"/>
              </a:spcAft>
              <a:buSzPts val="700"/>
              <a:buFont typeface="Malgun Gothic"/>
              <a:buChar char="●"/>
            </a:pPr>
            <a:r>
              <a:rPr lang="ko" sz="700">
                <a:latin typeface="Malgun Gothic"/>
                <a:ea typeface="Malgun Gothic"/>
                <a:cs typeface="Malgun Gothic"/>
                <a:sym typeface="Malgun Gothic"/>
              </a:rPr>
              <a:t>게시글 제목</a:t>
            </a:r>
            <a:endParaRPr sz="700">
              <a:latin typeface="Malgun Gothic"/>
              <a:ea typeface="Malgun Gothic"/>
              <a:cs typeface="Malgun Gothic"/>
              <a:sym typeface="Malgun Gothic"/>
            </a:endParaRPr>
          </a:p>
        </p:txBody>
      </p:sp>
      <p:sp>
        <p:nvSpPr>
          <p:cNvPr id="369" name="Google Shape;369;p27"/>
          <p:cNvSpPr txBox="1"/>
          <p:nvPr/>
        </p:nvSpPr>
        <p:spPr>
          <a:xfrm>
            <a:off x="146050" y="2427538"/>
            <a:ext cx="885900" cy="292500"/>
          </a:xfrm>
          <a:prstGeom prst="rect">
            <a:avLst/>
          </a:prstGeom>
          <a:noFill/>
          <a:ln>
            <a:noFill/>
          </a:ln>
        </p:spPr>
        <p:txBody>
          <a:bodyPr spcFirstLastPara="1" wrap="square" lIns="91425" tIns="91425" rIns="91425" bIns="91425" anchor="t" anchorCtr="0">
            <a:spAutoFit/>
          </a:bodyPr>
          <a:lstStyle/>
          <a:p>
            <a:pPr marL="89999" lvl="0" indent="-53975" algn="l" rtl="0">
              <a:spcBef>
                <a:spcPts val="0"/>
              </a:spcBef>
              <a:spcAft>
                <a:spcPts val="0"/>
              </a:spcAft>
              <a:buSzPts val="700"/>
              <a:buFont typeface="Malgun Gothic"/>
              <a:buChar char="●"/>
            </a:pPr>
            <a:r>
              <a:rPr lang="ko" sz="700">
                <a:latin typeface="Malgun Gothic"/>
                <a:ea typeface="Malgun Gothic"/>
                <a:cs typeface="Malgun Gothic"/>
                <a:sym typeface="Malgun Gothic"/>
              </a:rPr>
              <a:t>게시글 제목</a:t>
            </a:r>
            <a:endParaRPr sz="700">
              <a:latin typeface="Malgun Gothic"/>
              <a:ea typeface="Malgun Gothic"/>
              <a:cs typeface="Malgun Gothic"/>
              <a:sym typeface="Malgun Gothic"/>
            </a:endParaRPr>
          </a:p>
        </p:txBody>
      </p:sp>
      <p:sp>
        <p:nvSpPr>
          <p:cNvPr id="370" name="Google Shape;370;p27"/>
          <p:cNvSpPr txBox="1"/>
          <p:nvPr/>
        </p:nvSpPr>
        <p:spPr>
          <a:xfrm>
            <a:off x="146050" y="2563813"/>
            <a:ext cx="885900" cy="292500"/>
          </a:xfrm>
          <a:prstGeom prst="rect">
            <a:avLst/>
          </a:prstGeom>
          <a:noFill/>
          <a:ln>
            <a:noFill/>
          </a:ln>
        </p:spPr>
        <p:txBody>
          <a:bodyPr spcFirstLastPara="1" wrap="square" lIns="91425" tIns="91425" rIns="91425" bIns="91425" anchor="t" anchorCtr="0">
            <a:spAutoFit/>
          </a:bodyPr>
          <a:lstStyle/>
          <a:p>
            <a:pPr marL="89999" lvl="0" indent="-53975" algn="l" rtl="0">
              <a:spcBef>
                <a:spcPts val="0"/>
              </a:spcBef>
              <a:spcAft>
                <a:spcPts val="0"/>
              </a:spcAft>
              <a:buSzPts val="700"/>
              <a:buFont typeface="Malgun Gothic"/>
              <a:buChar char="●"/>
            </a:pPr>
            <a:r>
              <a:rPr lang="ko" sz="700">
                <a:latin typeface="Malgun Gothic"/>
                <a:ea typeface="Malgun Gothic"/>
                <a:cs typeface="Malgun Gothic"/>
                <a:sym typeface="Malgun Gothic"/>
              </a:rPr>
              <a:t>게시글 제목</a:t>
            </a:r>
            <a:endParaRPr sz="700">
              <a:latin typeface="Malgun Gothic"/>
              <a:ea typeface="Malgun Gothic"/>
              <a:cs typeface="Malgun Gothic"/>
              <a:sym typeface="Malgun Gothic"/>
            </a:endParaRPr>
          </a:p>
        </p:txBody>
      </p:sp>
      <p:sp>
        <p:nvSpPr>
          <p:cNvPr id="371" name="Google Shape;371;p27"/>
          <p:cNvSpPr txBox="1"/>
          <p:nvPr/>
        </p:nvSpPr>
        <p:spPr>
          <a:xfrm>
            <a:off x="2091100" y="763375"/>
            <a:ext cx="8859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700">
                <a:latin typeface="Malgun Gothic"/>
                <a:ea typeface="Malgun Gothic"/>
                <a:cs typeface="Malgun Gothic"/>
                <a:sym typeface="Malgun Gothic"/>
              </a:rPr>
              <a:t>ㅁㅁ갤러리 ▶</a:t>
            </a:r>
            <a:endParaRPr sz="700">
              <a:latin typeface="Malgun Gothic"/>
              <a:ea typeface="Malgun Gothic"/>
              <a:cs typeface="Malgun Gothic"/>
              <a:sym typeface="Malgun Gothic"/>
            </a:endParaRPr>
          </a:p>
        </p:txBody>
      </p:sp>
      <p:cxnSp>
        <p:nvCxnSpPr>
          <p:cNvPr id="372" name="Google Shape;372;p27"/>
          <p:cNvCxnSpPr/>
          <p:nvPr/>
        </p:nvCxnSpPr>
        <p:spPr>
          <a:xfrm>
            <a:off x="2091100" y="1017838"/>
            <a:ext cx="1845300" cy="0"/>
          </a:xfrm>
          <a:prstGeom prst="straightConnector1">
            <a:avLst/>
          </a:prstGeom>
          <a:noFill/>
          <a:ln w="9525" cap="flat" cmpd="sng">
            <a:solidFill>
              <a:srgbClr val="BFBFBF"/>
            </a:solidFill>
            <a:prstDash val="solid"/>
            <a:round/>
            <a:headEnd type="none" w="med" len="med"/>
            <a:tailEnd type="none" w="med" len="med"/>
          </a:ln>
        </p:spPr>
      </p:cxnSp>
      <p:sp>
        <p:nvSpPr>
          <p:cNvPr id="373" name="Google Shape;373;p27"/>
          <p:cNvSpPr txBox="1"/>
          <p:nvPr/>
        </p:nvSpPr>
        <p:spPr>
          <a:xfrm>
            <a:off x="2091100" y="1017850"/>
            <a:ext cx="885900" cy="292500"/>
          </a:xfrm>
          <a:prstGeom prst="rect">
            <a:avLst/>
          </a:prstGeom>
          <a:noFill/>
          <a:ln>
            <a:noFill/>
          </a:ln>
        </p:spPr>
        <p:txBody>
          <a:bodyPr spcFirstLastPara="1" wrap="square" lIns="91425" tIns="91425" rIns="91425" bIns="91425" anchor="t" anchorCtr="0">
            <a:spAutoFit/>
          </a:bodyPr>
          <a:lstStyle/>
          <a:p>
            <a:pPr marL="89999" lvl="0" indent="-53975" algn="l" rtl="0">
              <a:spcBef>
                <a:spcPts val="0"/>
              </a:spcBef>
              <a:spcAft>
                <a:spcPts val="0"/>
              </a:spcAft>
              <a:buSzPts val="700"/>
              <a:buFont typeface="Malgun Gothic"/>
              <a:buChar char="●"/>
            </a:pPr>
            <a:r>
              <a:rPr lang="ko" sz="700">
                <a:latin typeface="Malgun Gothic"/>
                <a:ea typeface="Malgun Gothic"/>
                <a:cs typeface="Malgun Gothic"/>
                <a:sym typeface="Malgun Gothic"/>
              </a:rPr>
              <a:t>게시글 제목</a:t>
            </a:r>
            <a:endParaRPr sz="700">
              <a:latin typeface="Malgun Gothic"/>
              <a:ea typeface="Malgun Gothic"/>
              <a:cs typeface="Malgun Gothic"/>
              <a:sym typeface="Malgun Gothic"/>
            </a:endParaRPr>
          </a:p>
        </p:txBody>
      </p:sp>
      <p:sp>
        <p:nvSpPr>
          <p:cNvPr id="374" name="Google Shape;374;p27"/>
          <p:cNvSpPr txBox="1"/>
          <p:nvPr/>
        </p:nvSpPr>
        <p:spPr>
          <a:xfrm>
            <a:off x="2091100" y="1146063"/>
            <a:ext cx="885900" cy="292500"/>
          </a:xfrm>
          <a:prstGeom prst="rect">
            <a:avLst/>
          </a:prstGeom>
          <a:noFill/>
          <a:ln>
            <a:noFill/>
          </a:ln>
        </p:spPr>
        <p:txBody>
          <a:bodyPr spcFirstLastPara="1" wrap="square" lIns="91425" tIns="91425" rIns="91425" bIns="91425" anchor="t" anchorCtr="0">
            <a:spAutoFit/>
          </a:bodyPr>
          <a:lstStyle/>
          <a:p>
            <a:pPr marL="89999" lvl="0" indent="-53975" algn="l" rtl="0">
              <a:spcBef>
                <a:spcPts val="0"/>
              </a:spcBef>
              <a:spcAft>
                <a:spcPts val="0"/>
              </a:spcAft>
              <a:buSzPts val="700"/>
              <a:buFont typeface="Malgun Gothic"/>
              <a:buChar char="●"/>
            </a:pPr>
            <a:r>
              <a:rPr lang="ko" sz="700">
                <a:latin typeface="Malgun Gothic"/>
                <a:ea typeface="Malgun Gothic"/>
                <a:cs typeface="Malgun Gothic"/>
                <a:sym typeface="Malgun Gothic"/>
              </a:rPr>
              <a:t>게시글 제목</a:t>
            </a:r>
            <a:endParaRPr sz="700">
              <a:latin typeface="Malgun Gothic"/>
              <a:ea typeface="Malgun Gothic"/>
              <a:cs typeface="Malgun Gothic"/>
              <a:sym typeface="Malgun Gothic"/>
            </a:endParaRPr>
          </a:p>
        </p:txBody>
      </p:sp>
      <p:sp>
        <p:nvSpPr>
          <p:cNvPr id="375" name="Google Shape;375;p27"/>
          <p:cNvSpPr txBox="1"/>
          <p:nvPr/>
        </p:nvSpPr>
        <p:spPr>
          <a:xfrm>
            <a:off x="2091100" y="1272325"/>
            <a:ext cx="885900" cy="292500"/>
          </a:xfrm>
          <a:prstGeom prst="rect">
            <a:avLst/>
          </a:prstGeom>
          <a:noFill/>
          <a:ln>
            <a:noFill/>
          </a:ln>
        </p:spPr>
        <p:txBody>
          <a:bodyPr spcFirstLastPara="1" wrap="square" lIns="91425" tIns="91425" rIns="91425" bIns="91425" anchor="t" anchorCtr="0">
            <a:spAutoFit/>
          </a:bodyPr>
          <a:lstStyle/>
          <a:p>
            <a:pPr marL="89999" lvl="0" indent="-53975" algn="l" rtl="0">
              <a:spcBef>
                <a:spcPts val="0"/>
              </a:spcBef>
              <a:spcAft>
                <a:spcPts val="0"/>
              </a:spcAft>
              <a:buSzPts val="700"/>
              <a:buFont typeface="Malgun Gothic"/>
              <a:buChar char="●"/>
            </a:pPr>
            <a:r>
              <a:rPr lang="ko" sz="700">
                <a:latin typeface="Malgun Gothic"/>
                <a:ea typeface="Malgun Gothic"/>
                <a:cs typeface="Malgun Gothic"/>
                <a:sym typeface="Malgun Gothic"/>
              </a:rPr>
              <a:t>게시글 제목</a:t>
            </a:r>
            <a:endParaRPr sz="700">
              <a:latin typeface="Malgun Gothic"/>
              <a:ea typeface="Malgun Gothic"/>
              <a:cs typeface="Malgun Gothic"/>
              <a:sym typeface="Malgun Gothic"/>
            </a:endParaRPr>
          </a:p>
        </p:txBody>
      </p:sp>
      <p:sp>
        <p:nvSpPr>
          <p:cNvPr id="376" name="Google Shape;376;p27"/>
          <p:cNvSpPr txBox="1"/>
          <p:nvPr/>
        </p:nvSpPr>
        <p:spPr>
          <a:xfrm>
            <a:off x="2091100" y="1408600"/>
            <a:ext cx="885900" cy="292500"/>
          </a:xfrm>
          <a:prstGeom prst="rect">
            <a:avLst/>
          </a:prstGeom>
          <a:noFill/>
          <a:ln>
            <a:noFill/>
          </a:ln>
        </p:spPr>
        <p:txBody>
          <a:bodyPr spcFirstLastPara="1" wrap="square" lIns="91425" tIns="91425" rIns="91425" bIns="91425" anchor="t" anchorCtr="0">
            <a:spAutoFit/>
          </a:bodyPr>
          <a:lstStyle/>
          <a:p>
            <a:pPr marL="89999" lvl="0" indent="-53975" algn="l" rtl="0">
              <a:spcBef>
                <a:spcPts val="0"/>
              </a:spcBef>
              <a:spcAft>
                <a:spcPts val="0"/>
              </a:spcAft>
              <a:buSzPts val="700"/>
              <a:buFont typeface="Malgun Gothic"/>
              <a:buChar char="●"/>
            </a:pPr>
            <a:r>
              <a:rPr lang="ko" sz="700">
                <a:latin typeface="Malgun Gothic"/>
                <a:ea typeface="Malgun Gothic"/>
                <a:cs typeface="Malgun Gothic"/>
                <a:sym typeface="Malgun Gothic"/>
              </a:rPr>
              <a:t>게시글 제목</a:t>
            </a:r>
            <a:endParaRPr sz="700">
              <a:latin typeface="Malgun Gothic"/>
              <a:ea typeface="Malgun Gothic"/>
              <a:cs typeface="Malgun Gothic"/>
              <a:sym typeface="Malgun Gothic"/>
            </a:endParaRPr>
          </a:p>
        </p:txBody>
      </p:sp>
      <p:sp>
        <p:nvSpPr>
          <p:cNvPr id="377" name="Google Shape;377;p27"/>
          <p:cNvSpPr txBox="1"/>
          <p:nvPr/>
        </p:nvSpPr>
        <p:spPr>
          <a:xfrm>
            <a:off x="2091100" y="1544875"/>
            <a:ext cx="885900" cy="292500"/>
          </a:xfrm>
          <a:prstGeom prst="rect">
            <a:avLst/>
          </a:prstGeom>
          <a:noFill/>
          <a:ln>
            <a:noFill/>
          </a:ln>
        </p:spPr>
        <p:txBody>
          <a:bodyPr spcFirstLastPara="1" wrap="square" lIns="91425" tIns="91425" rIns="91425" bIns="91425" anchor="t" anchorCtr="0">
            <a:spAutoFit/>
          </a:bodyPr>
          <a:lstStyle/>
          <a:p>
            <a:pPr marL="89999" lvl="0" indent="-53975" algn="l" rtl="0">
              <a:spcBef>
                <a:spcPts val="0"/>
              </a:spcBef>
              <a:spcAft>
                <a:spcPts val="0"/>
              </a:spcAft>
              <a:buSzPts val="700"/>
              <a:buFont typeface="Malgun Gothic"/>
              <a:buChar char="●"/>
            </a:pPr>
            <a:r>
              <a:rPr lang="ko" sz="700">
                <a:latin typeface="Malgun Gothic"/>
                <a:ea typeface="Malgun Gothic"/>
                <a:cs typeface="Malgun Gothic"/>
                <a:sym typeface="Malgun Gothic"/>
              </a:rPr>
              <a:t>게시글 제목</a:t>
            </a:r>
            <a:endParaRPr sz="700">
              <a:latin typeface="Malgun Gothic"/>
              <a:ea typeface="Malgun Gothic"/>
              <a:cs typeface="Malgun Gothic"/>
              <a:sym typeface="Malgun Gothic"/>
            </a:endParaRPr>
          </a:p>
        </p:txBody>
      </p:sp>
      <p:sp>
        <p:nvSpPr>
          <p:cNvPr id="378" name="Google Shape;378;p27"/>
          <p:cNvSpPr txBox="1"/>
          <p:nvPr/>
        </p:nvSpPr>
        <p:spPr>
          <a:xfrm>
            <a:off x="2091100" y="1782313"/>
            <a:ext cx="8859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700">
                <a:latin typeface="Malgun Gothic"/>
                <a:ea typeface="Malgun Gothic"/>
                <a:cs typeface="Malgun Gothic"/>
                <a:sym typeface="Malgun Gothic"/>
              </a:rPr>
              <a:t>ㅁㅁ갤러리 ▶</a:t>
            </a:r>
            <a:endParaRPr sz="700">
              <a:latin typeface="Malgun Gothic"/>
              <a:ea typeface="Malgun Gothic"/>
              <a:cs typeface="Malgun Gothic"/>
              <a:sym typeface="Malgun Gothic"/>
            </a:endParaRPr>
          </a:p>
        </p:txBody>
      </p:sp>
      <p:cxnSp>
        <p:nvCxnSpPr>
          <p:cNvPr id="379" name="Google Shape;379;p27"/>
          <p:cNvCxnSpPr/>
          <p:nvPr/>
        </p:nvCxnSpPr>
        <p:spPr>
          <a:xfrm>
            <a:off x="2091100" y="2036775"/>
            <a:ext cx="1845300" cy="0"/>
          </a:xfrm>
          <a:prstGeom prst="straightConnector1">
            <a:avLst/>
          </a:prstGeom>
          <a:noFill/>
          <a:ln w="9525" cap="flat" cmpd="sng">
            <a:solidFill>
              <a:srgbClr val="BFBFBF"/>
            </a:solidFill>
            <a:prstDash val="solid"/>
            <a:round/>
            <a:headEnd type="none" w="med" len="med"/>
            <a:tailEnd type="none" w="med" len="med"/>
          </a:ln>
        </p:spPr>
      </p:cxnSp>
      <p:sp>
        <p:nvSpPr>
          <p:cNvPr id="380" name="Google Shape;380;p27"/>
          <p:cNvSpPr txBox="1"/>
          <p:nvPr/>
        </p:nvSpPr>
        <p:spPr>
          <a:xfrm>
            <a:off x="2091100" y="2036788"/>
            <a:ext cx="885900" cy="292500"/>
          </a:xfrm>
          <a:prstGeom prst="rect">
            <a:avLst/>
          </a:prstGeom>
          <a:noFill/>
          <a:ln>
            <a:noFill/>
          </a:ln>
        </p:spPr>
        <p:txBody>
          <a:bodyPr spcFirstLastPara="1" wrap="square" lIns="91425" tIns="91425" rIns="91425" bIns="91425" anchor="t" anchorCtr="0">
            <a:spAutoFit/>
          </a:bodyPr>
          <a:lstStyle/>
          <a:p>
            <a:pPr marL="89999" lvl="0" indent="-53975" algn="l" rtl="0">
              <a:spcBef>
                <a:spcPts val="0"/>
              </a:spcBef>
              <a:spcAft>
                <a:spcPts val="0"/>
              </a:spcAft>
              <a:buSzPts val="700"/>
              <a:buFont typeface="Malgun Gothic"/>
              <a:buChar char="●"/>
            </a:pPr>
            <a:r>
              <a:rPr lang="ko" sz="700">
                <a:latin typeface="Malgun Gothic"/>
                <a:ea typeface="Malgun Gothic"/>
                <a:cs typeface="Malgun Gothic"/>
                <a:sym typeface="Malgun Gothic"/>
              </a:rPr>
              <a:t>게시글 제목</a:t>
            </a:r>
            <a:endParaRPr sz="700">
              <a:latin typeface="Malgun Gothic"/>
              <a:ea typeface="Malgun Gothic"/>
              <a:cs typeface="Malgun Gothic"/>
              <a:sym typeface="Malgun Gothic"/>
            </a:endParaRPr>
          </a:p>
        </p:txBody>
      </p:sp>
      <p:sp>
        <p:nvSpPr>
          <p:cNvPr id="381" name="Google Shape;381;p27"/>
          <p:cNvSpPr txBox="1"/>
          <p:nvPr/>
        </p:nvSpPr>
        <p:spPr>
          <a:xfrm>
            <a:off x="2091100" y="2165001"/>
            <a:ext cx="885900" cy="292500"/>
          </a:xfrm>
          <a:prstGeom prst="rect">
            <a:avLst/>
          </a:prstGeom>
          <a:noFill/>
          <a:ln>
            <a:noFill/>
          </a:ln>
        </p:spPr>
        <p:txBody>
          <a:bodyPr spcFirstLastPara="1" wrap="square" lIns="91425" tIns="91425" rIns="91425" bIns="91425" anchor="t" anchorCtr="0">
            <a:spAutoFit/>
          </a:bodyPr>
          <a:lstStyle/>
          <a:p>
            <a:pPr marL="89999" lvl="0" indent="-53975" algn="l" rtl="0">
              <a:spcBef>
                <a:spcPts val="0"/>
              </a:spcBef>
              <a:spcAft>
                <a:spcPts val="0"/>
              </a:spcAft>
              <a:buSzPts val="700"/>
              <a:buFont typeface="Malgun Gothic"/>
              <a:buChar char="●"/>
            </a:pPr>
            <a:r>
              <a:rPr lang="ko" sz="700">
                <a:latin typeface="Malgun Gothic"/>
                <a:ea typeface="Malgun Gothic"/>
                <a:cs typeface="Malgun Gothic"/>
                <a:sym typeface="Malgun Gothic"/>
              </a:rPr>
              <a:t>게시글 제목</a:t>
            </a:r>
            <a:endParaRPr sz="700">
              <a:latin typeface="Malgun Gothic"/>
              <a:ea typeface="Malgun Gothic"/>
              <a:cs typeface="Malgun Gothic"/>
              <a:sym typeface="Malgun Gothic"/>
            </a:endParaRPr>
          </a:p>
        </p:txBody>
      </p:sp>
      <p:sp>
        <p:nvSpPr>
          <p:cNvPr id="382" name="Google Shape;382;p27"/>
          <p:cNvSpPr txBox="1"/>
          <p:nvPr/>
        </p:nvSpPr>
        <p:spPr>
          <a:xfrm>
            <a:off x="2091100" y="2291263"/>
            <a:ext cx="885900" cy="292500"/>
          </a:xfrm>
          <a:prstGeom prst="rect">
            <a:avLst/>
          </a:prstGeom>
          <a:noFill/>
          <a:ln>
            <a:noFill/>
          </a:ln>
        </p:spPr>
        <p:txBody>
          <a:bodyPr spcFirstLastPara="1" wrap="square" lIns="91425" tIns="91425" rIns="91425" bIns="91425" anchor="t" anchorCtr="0">
            <a:spAutoFit/>
          </a:bodyPr>
          <a:lstStyle/>
          <a:p>
            <a:pPr marL="89999" lvl="0" indent="-53975" algn="l" rtl="0">
              <a:spcBef>
                <a:spcPts val="0"/>
              </a:spcBef>
              <a:spcAft>
                <a:spcPts val="0"/>
              </a:spcAft>
              <a:buSzPts val="700"/>
              <a:buFont typeface="Malgun Gothic"/>
              <a:buChar char="●"/>
            </a:pPr>
            <a:r>
              <a:rPr lang="ko" sz="700">
                <a:latin typeface="Malgun Gothic"/>
                <a:ea typeface="Malgun Gothic"/>
                <a:cs typeface="Malgun Gothic"/>
                <a:sym typeface="Malgun Gothic"/>
              </a:rPr>
              <a:t>게시글 제목</a:t>
            </a:r>
            <a:endParaRPr sz="700">
              <a:latin typeface="Malgun Gothic"/>
              <a:ea typeface="Malgun Gothic"/>
              <a:cs typeface="Malgun Gothic"/>
              <a:sym typeface="Malgun Gothic"/>
            </a:endParaRPr>
          </a:p>
        </p:txBody>
      </p:sp>
      <p:sp>
        <p:nvSpPr>
          <p:cNvPr id="383" name="Google Shape;383;p27"/>
          <p:cNvSpPr txBox="1"/>
          <p:nvPr/>
        </p:nvSpPr>
        <p:spPr>
          <a:xfrm>
            <a:off x="2091100" y="2427538"/>
            <a:ext cx="885900" cy="292500"/>
          </a:xfrm>
          <a:prstGeom prst="rect">
            <a:avLst/>
          </a:prstGeom>
          <a:noFill/>
          <a:ln>
            <a:noFill/>
          </a:ln>
        </p:spPr>
        <p:txBody>
          <a:bodyPr spcFirstLastPara="1" wrap="square" lIns="91425" tIns="91425" rIns="91425" bIns="91425" anchor="t" anchorCtr="0">
            <a:spAutoFit/>
          </a:bodyPr>
          <a:lstStyle/>
          <a:p>
            <a:pPr marL="89999" lvl="0" indent="-53975" algn="l" rtl="0">
              <a:spcBef>
                <a:spcPts val="0"/>
              </a:spcBef>
              <a:spcAft>
                <a:spcPts val="0"/>
              </a:spcAft>
              <a:buSzPts val="700"/>
              <a:buFont typeface="Malgun Gothic"/>
              <a:buChar char="●"/>
            </a:pPr>
            <a:r>
              <a:rPr lang="ko" sz="700">
                <a:latin typeface="Malgun Gothic"/>
                <a:ea typeface="Malgun Gothic"/>
                <a:cs typeface="Malgun Gothic"/>
                <a:sym typeface="Malgun Gothic"/>
              </a:rPr>
              <a:t>게시글 제목</a:t>
            </a:r>
            <a:endParaRPr sz="700">
              <a:latin typeface="Malgun Gothic"/>
              <a:ea typeface="Malgun Gothic"/>
              <a:cs typeface="Malgun Gothic"/>
              <a:sym typeface="Malgun Gothic"/>
            </a:endParaRPr>
          </a:p>
        </p:txBody>
      </p:sp>
      <p:sp>
        <p:nvSpPr>
          <p:cNvPr id="384" name="Google Shape;384;p27"/>
          <p:cNvSpPr txBox="1"/>
          <p:nvPr/>
        </p:nvSpPr>
        <p:spPr>
          <a:xfrm>
            <a:off x="2091100" y="2563813"/>
            <a:ext cx="885900" cy="292500"/>
          </a:xfrm>
          <a:prstGeom prst="rect">
            <a:avLst/>
          </a:prstGeom>
          <a:noFill/>
          <a:ln>
            <a:noFill/>
          </a:ln>
        </p:spPr>
        <p:txBody>
          <a:bodyPr spcFirstLastPara="1" wrap="square" lIns="91425" tIns="91425" rIns="91425" bIns="91425" anchor="t" anchorCtr="0">
            <a:spAutoFit/>
          </a:bodyPr>
          <a:lstStyle/>
          <a:p>
            <a:pPr marL="89999" lvl="0" indent="-53975" algn="l" rtl="0">
              <a:spcBef>
                <a:spcPts val="0"/>
              </a:spcBef>
              <a:spcAft>
                <a:spcPts val="0"/>
              </a:spcAft>
              <a:buSzPts val="700"/>
              <a:buFont typeface="Malgun Gothic"/>
              <a:buChar char="●"/>
            </a:pPr>
            <a:r>
              <a:rPr lang="ko" sz="700">
                <a:latin typeface="Malgun Gothic"/>
                <a:ea typeface="Malgun Gothic"/>
                <a:cs typeface="Malgun Gothic"/>
                <a:sym typeface="Malgun Gothic"/>
              </a:rPr>
              <a:t>게시글 제목</a:t>
            </a:r>
            <a:endParaRPr sz="700">
              <a:latin typeface="Malgun Gothic"/>
              <a:ea typeface="Malgun Gothic"/>
              <a:cs typeface="Malgun Gothic"/>
              <a:sym typeface="Malgun Gothic"/>
            </a:endParaRPr>
          </a:p>
        </p:txBody>
      </p:sp>
      <p:sp>
        <p:nvSpPr>
          <p:cNvPr id="385" name="Google Shape;385;p27"/>
          <p:cNvSpPr/>
          <p:nvPr/>
        </p:nvSpPr>
        <p:spPr>
          <a:xfrm>
            <a:off x="1398613" y="748075"/>
            <a:ext cx="325800" cy="32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1</a:t>
            </a:r>
            <a:endParaRPr/>
          </a:p>
        </p:txBody>
      </p:sp>
      <p:sp>
        <p:nvSpPr>
          <p:cNvPr id="386" name="Google Shape;386;p27"/>
          <p:cNvSpPr txBox="1"/>
          <p:nvPr/>
        </p:nvSpPr>
        <p:spPr>
          <a:xfrm>
            <a:off x="4147575" y="866875"/>
            <a:ext cx="14232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900" b="1">
                <a:latin typeface="Malgun Gothic"/>
                <a:ea typeface="Malgun Gothic"/>
                <a:cs typeface="Malgun Gothic"/>
                <a:sym typeface="Malgun Gothic"/>
              </a:rPr>
              <a:t>디시위키</a:t>
            </a:r>
            <a:endParaRPr sz="900" b="1">
              <a:latin typeface="Malgun Gothic"/>
              <a:ea typeface="Malgun Gothic"/>
              <a:cs typeface="Malgun Gothic"/>
              <a:sym typeface="Malgun Gothic"/>
            </a:endParaRPr>
          </a:p>
        </p:txBody>
      </p:sp>
      <p:sp>
        <p:nvSpPr>
          <p:cNvPr id="387" name="Google Shape;387;p27"/>
          <p:cNvSpPr txBox="1"/>
          <p:nvPr/>
        </p:nvSpPr>
        <p:spPr>
          <a:xfrm>
            <a:off x="5102175" y="882175"/>
            <a:ext cx="1095300" cy="292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ko" sz="700">
                <a:latin typeface="Malgun Gothic"/>
                <a:ea typeface="Malgun Gothic"/>
                <a:cs typeface="Malgun Gothic"/>
                <a:sym typeface="Malgun Gothic"/>
              </a:rPr>
              <a:t>심심할 땐 랜덤 ▶</a:t>
            </a:r>
            <a:endParaRPr sz="700">
              <a:latin typeface="Malgun Gothic"/>
              <a:ea typeface="Malgun Gothic"/>
              <a:cs typeface="Malgun Gothic"/>
              <a:sym typeface="Malgun Gothic"/>
            </a:endParaRPr>
          </a:p>
        </p:txBody>
      </p:sp>
      <p:cxnSp>
        <p:nvCxnSpPr>
          <p:cNvPr id="388" name="Google Shape;388;p27"/>
          <p:cNvCxnSpPr/>
          <p:nvPr/>
        </p:nvCxnSpPr>
        <p:spPr>
          <a:xfrm>
            <a:off x="4208325" y="1189950"/>
            <a:ext cx="1910700" cy="0"/>
          </a:xfrm>
          <a:prstGeom prst="straightConnector1">
            <a:avLst/>
          </a:prstGeom>
          <a:noFill/>
          <a:ln w="9525" cap="flat" cmpd="sng">
            <a:solidFill>
              <a:schemeClr val="dk2"/>
            </a:solidFill>
            <a:prstDash val="dash"/>
            <a:round/>
            <a:headEnd type="none" w="med" len="med"/>
            <a:tailEnd type="none" w="med" len="med"/>
          </a:ln>
        </p:spPr>
      </p:cxnSp>
      <p:sp>
        <p:nvSpPr>
          <p:cNvPr id="389" name="Google Shape;389;p27"/>
          <p:cNvSpPr/>
          <p:nvPr/>
        </p:nvSpPr>
        <p:spPr>
          <a:xfrm>
            <a:off x="4208325" y="1297975"/>
            <a:ext cx="1910700" cy="867000"/>
          </a:xfrm>
          <a:prstGeom prst="rect">
            <a:avLst/>
          </a:prstGeom>
          <a:solidFill>
            <a:schemeClr val="lt1"/>
          </a:solidFill>
          <a:ln w="9525" cap="flat" cmpd="sng">
            <a:solidFill>
              <a:srgbClr val="BFBFBF"/>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ko"/>
              <a:t>설명글</a:t>
            </a:r>
            <a:endParaRPr/>
          </a:p>
        </p:txBody>
      </p:sp>
      <p:sp>
        <p:nvSpPr>
          <p:cNvPr id="390" name="Google Shape;390;p27"/>
          <p:cNvSpPr/>
          <p:nvPr/>
        </p:nvSpPr>
        <p:spPr>
          <a:xfrm>
            <a:off x="4208325" y="1310350"/>
            <a:ext cx="1910700" cy="431100"/>
          </a:xfrm>
          <a:prstGeom prst="wedgeRectCallout">
            <a:avLst>
              <a:gd name="adj1" fmla="val -20833"/>
              <a:gd name="adj2" fmla="val 62500"/>
            </a:avLst>
          </a:prstGeom>
          <a:solidFill>
            <a:schemeClr val="lt2"/>
          </a:solidFill>
          <a:ln w="9525" cap="flat" cmpd="sng">
            <a:solidFill>
              <a:srgbClr val="D8D8D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300">
                <a:latin typeface="Malgun Gothic"/>
                <a:ea typeface="Malgun Gothic"/>
                <a:cs typeface="Malgun Gothic"/>
                <a:sym typeface="Malgun Gothic"/>
              </a:rPr>
              <a:t>#검색어</a:t>
            </a:r>
            <a:endParaRPr sz="1300">
              <a:latin typeface="Malgun Gothic"/>
              <a:ea typeface="Malgun Gothic"/>
              <a:cs typeface="Malgun Gothic"/>
              <a:sym typeface="Malgun Gothic"/>
            </a:endParaRPr>
          </a:p>
        </p:txBody>
      </p:sp>
      <p:sp>
        <p:nvSpPr>
          <p:cNvPr id="391" name="Google Shape;391;p27"/>
          <p:cNvSpPr/>
          <p:nvPr/>
        </p:nvSpPr>
        <p:spPr>
          <a:xfrm>
            <a:off x="4208475" y="2265400"/>
            <a:ext cx="1910700" cy="591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txBox="1"/>
          <p:nvPr/>
        </p:nvSpPr>
        <p:spPr>
          <a:xfrm>
            <a:off x="4208325" y="2204350"/>
            <a:ext cx="1000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200">
                <a:latin typeface="Malgun Gothic"/>
                <a:ea typeface="Malgun Gothic"/>
                <a:cs typeface="Malgun Gothic"/>
                <a:sym typeface="Malgun Gothic"/>
              </a:rPr>
              <a:t>#검색어1</a:t>
            </a:r>
            <a:endParaRPr sz="1200">
              <a:latin typeface="Malgun Gothic"/>
              <a:ea typeface="Malgun Gothic"/>
              <a:cs typeface="Malgun Gothic"/>
              <a:sym typeface="Malgun Gothic"/>
            </a:endParaRPr>
          </a:p>
          <a:p>
            <a:pPr marL="0" lvl="0" indent="0" algn="l" rtl="0">
              <a:spcBef>
                <a:spcPts val="0"/>
              </a:spcBef>
              <a:spcAft>
                <a:spcPts val="0"/>
              </a:spcAft>
              <a:buNone/>
            </a:pPr>
            <a:r>
              <a:rPr lang="ko" sz="1200">
                <a:latin typeface="Malgun Gothic"/>
                <a:ea typeface="Malgun Gothic"/>
                <a:cs typeface="Malgun Gothic"/>
                <a:sym typeface="Malgun Gothic"/>
              </a:rPr>
              <a:t>#검색어2</a:t>
            </a:r>
            <a:endParaRPr sz="1200">
              <a:latin typeface="Malgun Gothic"/>
              <a:ea typeface="Malgun Gothic"/>
              <a:cs typeface="Malgun Gothic"/>
              <a:sym typeface="Malgun Gothic"/>
            </a:endParaRPr>
          </a:p>
          <a:p>
            <a:pPr marL="0" lvl="0" indent="0" algn="l" rtl="0">
              <a:spcBef>
                <a:spcPts val="0"/>
              </a:spcBef>
              <a:spcAft>
                <a:spcPts val="0"/>
              </a:spcAft>
              <a:buNone/>
            </a:pPr>
            <a:r>
              <a:rPr lang="ko" sz="1200">
                <a:latin typeface="Malgun Gothic"/>
                <a:ea typeface="Malgun Gothic"/>
                <a:cs typeface="Malgun Gothic"/>
                <a:sym typeface="Malgun Gothic"/>
              </a:rPr>
              <a:t>#검색어3</a:t>
            </a:r>
            <a:endParaRPr sz="1200">
              <a:latin typeface="Malgun Gothic"/>
              <a:ea typeface="Malgun Gothic"/>
              <a:cs typeface="Malgun Gothic"/>
              <a:sym typeface="Malgun Gothic"/>
            </a:endParaRPr>
          </a:p>
        </p:txBody>
      </p:sp>
      <p:sp>
        <p:nvSpPr>
          <p:cNvPr id="393" name="Google Shape;393;p27"/>
          <p:cNvSpPr txBox="1"/>
          <p:nvPr/>
        </p:nvSpPr>
        <p:spPr>
          <a:xfrm>
            <a:off x="5102175" y="2204350"/>
            <a:ext cx="1000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200">
                <a:latin typeface="Malgun Gothic"/>
                <a:ea typeface="Malgun Gothic"/>
                <a:cs typeface="Malgun Gothic"/>
                <a:sym typeface="Malgun Gothic"/>
              </a:rPr>
              <a:t>#검색어4</a:t>
            </a:r>
            <a:endParaRPr sz="1200">
              <a:latin typeface="Malgun Gothic"/>
              <a:ea typeface="Malgun Gothic"/>
              <a:cs typeface="Malgun Gothic"/>
              <a:sym typeface="Malgun Gothic"/>
            </a:endParaRPr>
          </a:p>
          <a:p>
            <a:pPr marL="0" lvl="0" indent="0" algn="l" rtl="0">
              <a:spcBef>
                <a:spcPts val="0"/>
              </a:spcBef>
              <a:spcAft>
                <a:spcPts val="0"/>
              </a:spcAft>
              <a:buNone/>
            </a:pPr>
            <a:r>
              <a:rPr lang="ko" sz="1200">
                <a:latin typeface="Malgun Gothic"/>
                <a:ea typeface="Malgun Gothic"/>
                <a:cs typeface="Malgun Gothic"/>
                <a:sym typeface="Malgun Gothic"/>
              </a:rPr>
              <a:t>#검색어5</a:t>
            </a:r>
            <a:endParaRPr sz="1200">
              <a:latin typeface="Malgun Gothic"/>
              <a:ea typeface="Malgun Gothic"/>
              <a:cs typeface="Malgun Gothic"/>
              <a:sym typeface="Malgun Gothic"/>
            </a:endParaRPr>
          </a:p>
          <a:p>
            <a:pPr marL="0" lvl="0" indent="0" algn="l" rtl="0">
              <a:spcBef>
                <a:spcPts val="0"/>
              </a:spcBef>
              <a:spcAft>
                <a:spcPts val="0"/>
              </a:spcAft>
              <a:buNone/>
            </a:pPr>
            <a:r>
              <a:rPr lang="ko" sz="1200">
                <a:latin typeface="Malgun Gothic"/>
                <a:ea typeface="Malgun Gothic"/>
                <a:cs typeface="Malgun Gothic"/>
                <a:sym typeface="Malgun Gothic"/>
              </a:rPr>
              <a:t>#검색어6</a:t>
            </a:r>
            <a:endParaRPr sz="1200">
              <a:latin typeface="Malgun Gothic"/>
              <a:ea typeface="Malgun Gothic"/>
              <a:cs typeface="Malgun Gothic"/>
              <a:sym typeface="Malgun Gothic"/>
            </a:endParaRPr>
          </a:p>
        </p:txBody>
      </p:sp>
      <p:sp>
        <p:nvSpPr>
          <p:cNvPr id="394" name="Google Shape;394;p27"/>
          <p:cNvSpPr/>
          <p:nvPr/>
        </p:nvSpPr>
        <p:spPr>
          <a:xfrm>
            <a:off x="4743538" y="618100"/>
            <a:ext cx="325800" cy="32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8"/>
          <p:cNvSpPr txBox="1">
            <a:spLocks noGrp="1"/>
          </p:cNvSpPr>
          <p:nvPr>
            <p:ph type="body" idx="4294967295"/>
          </p:nvPr>
        </p:nvSpPr>
        <p:spPr>
          <a:xfrm>
            <a:off x="3923925" y="147658"/>
            <a:ext cx="2497200" cy="165900"/>
          </a:xfrm>
          <a:prstGeom prst="rect">
            <a:avLst/>
          </a:prstGeom>
          <a:noFill/>
          <a:ln>
            <a:noFill/>
          </a:ln>
        </p:spPr>
        <p:txBody>
          <a:bodyPr spcFirstLastPara="1" wrap="square" lIns="68575" tIns="34275" rIns="68575" bIns="34275" anchor="ctr" anchorCtr="0">
            <a:normAutofit fontScale="25000" lnSpcReduction="20000"/>
          </a:bodyPr>
          <a:lstStyle/>
          <a:p>
            <a:pPr marL="0" lvl="0" indent="0" algn="l" rtl="0">
              <a:spcBef>
                <a:spcPts val="0"/>
              </a:spcBef>
              <a:spcAft>
                <a:spcPts val="1200"/>
              </a:spcAft>
              <a:buClr>
                <a:srgbClr val="7F7F7F"/>
              </a:buClr>
              <a:buSzPct val="38888"/>
              <a:buNone/>
            </a:pPr>
            <a:r>
              <a:rPr lang="ko"/>
              <a:t>메인 페이지 (no. 1-5)</a:t>
            </a:r>
            <a:endParaRPr/>
          </a:p>
        </p:txBody>
      </p:sp>
      <p:graphicFrame>
        <p:nvGraphicFramePr>
          <p:cNvPr id="400" name="Google Shape;400;p28"/>
          <p:cNvGraphicFramePr/>
          <p:nvPr/>
        </p:nvGraphicFramePr>
        <p:xfrm>
          <a:off x="6516216" y="357504"/>
          <a:ext cx="2538300" cy="2114500"/>
        </p:xfrm>
        <a:graphic>
          <a:graphicData uri="http://schemas.openxmlformats.org/drawingml/2006/table">
            <a:tbl>
              <a:tblPr firstRow="1" bandRow="1">
                <a:noFill/>
                <a:tableStyleId>{1353C0DB-E72E-49C7-81C3-C4ABD899D695}</a:tableStyleId>
              </a:tblPr>
              <a:tblGrid>
                <a:gridCol w="302450">
                  <a:extLst>
                    <a:ext uri="{9D8B030D-6E8A-4147-A177-3AD203B41FA5}">
                      <a16:colId xmlns:a16="http://schemas.microsoft.com/office/drawing/2014/main" val="20000"/>
                    </a:ext>
                  </a:extLst>
                </a:gridCol>
                <a:gridCol w="2235850">
                  <a:extLst>
                    <a:ext uri="{9D8B030D-6E8A-4147-A177-3AD203B41FA5}">
                      <a16:colId xmlns:a16="http://schemas.microsoft.com/office/drawing/2014/main" val="20001"/>
                    </a:ext>
                  </a:extLst>
                </a:gridCol>
              </a:tblGrid>
              <a:tr h="178475">
                <a:tc gridSpan="2">
                  <a:txBody>
                    <a:bodyPr/>
                    <a:lstStyle/>
                    <a:p>
                      <a:pPr marL="0" marR="0" lvl="0" indent="0" algn="l" rtl="0">
                        <a:lnSpc>
                          <a:spcPct val="100000"/>
                        </a:lnSpc>
                        <a:spcBef>
                          <a:spcPts val="0"/>
                        </a:spcBef>
                        <a:spcAft>
                          <a:spcPts val="0"/>
                        </a:spcAft>
                        <a:buClr>
                          <a:srgbClr val="4E5263"/>
                        </a:buClr>
                        <a:buSzPts val="700"/>
                        <a:buFont typeface="Malgun Gothic"/>
                        <a:buNone/>
                      </a:pPr>
                      <a:r>
                        <a:rPr lang="ko" sz="700" b="1" u="none" strike="noStrike" cap="none">
                          <a:solidFill>
                            <a:srgbClr val="4E5263"/>
                          </a:solidFill>
                          <a:latin typeface="Malgun Gothic"/>
                          <a:ea typeface="Malgun Gothic"/>
                          <a:cs typeface="Malgun Gothic"/>
                          <a:sym typeface="Malgun Gothic"/>
                        </a:rPr>
                        <a:t>Summery.</a:t>
                      </a:r>
                      <a:endParaRPr sz="700" b="1" u="none" strike="noStrike" cap="none">
                        <a:solidFill>
                          <a:srgbClr val="4E5263"/>
                        </a:solidFill>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tc hMerge="1">
                  <a:txBody>
                    <a:bodyPr/>
                    <a:lstStyle/>
                    <a:p>
                      <a:endParaRPr lang="ko-KR"/>
                    </a:p>
                  </a:txBody>
                  <a:tcPr/>
                </a:tc>
                <a:extLst>
                  <a:ext uri="{0D108BD9-81ED-4DB2-BD59-A6C34878D82A}">
                    <a16:rowId xmlns:a16="http://schemas.microsoft.com/office/drawing/2014/main" val="10000"/>
                  </a:ext>
                </a:extLst>
              </a:tr>
              <a:tr h="542075">
                <a:tc gridSpan="2">
                  <a:txBody>
                    <a:bodyPr/>
                    <a:lstStyle/>
                    <a:p>
                      <a:pPr marL="0" marR="0" lvl="0" indent="0" algn="just" rtl="0">
                        <a:lnSpc>
                          <a:spcPct val="120000"/>
                        </a:lnSpc>
                        <a:spcBef>
                          <a:spcPts val="0"/>
                        </a:spcBef>
                        <a:spcAft>
                          <a:spcPts val="0"/>
                        </a:spcAft>
                        <a:buClr>
                          <a:schemeClr val="dk1"/>
                        </a:buClr>
                        <a:buSzPts val="600"/>
                        <a:buFont typeface="Arial"/>
                        <a:buNone/>
                      </a:pPr>
                      <a:endParaRPr sz="600">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hMerge="1">
                  <a:txBody>
                    <a:bodyPr/>
                    <a:lstStyle/>
                    <a:p>
                      <a:endParaRPr lang="ko-KR"/>
                    </a:p>
                  </a:txBody>
                  <a:tcPr/>
                </a:tc>
                <a:extLst>
                  <a:ext uri="{0D108BD9-81ED-4DB2-BD59-A6C34878D82A}">
                    <a16:rowId xmlns:a16="http://schemas.microsoft.com/office/drawing/2014/main" val="10001"/>
                  </a:ext>
                </a:extLst>
              </a:tr>
              <a:tr h="464650">
                <a:tc>
                  <a:txBody>
                    <a:bodyPr/>
                    <a:lstStyle/>
                    <a:p>
                      <a:pPr marL="0" marR="0" lvl="0" indent="0" algn="ctr" rtl="0">
                        <a:lnSpc>
                          <a:spcPct val="120000"/>
                        </a:lnSpc>
                        <a:spcBef>
                          <a:spcPts val="0"/>
                        </a:spcBef>
                        <a:spcAft>
                          <a:spcPts val="0"/>
                        </a:spcAft>
                        <a:buNone/>
                      </a:pPr>
                      <a:r>
                        <a:rPr lang="ko" sz="600" b="0" u="none" strike="noStrike" cap="none">
                          <a:solidFill>
                            <a:schemeClr val="dk1"/>
                          </a:solidFill>
                          <a:latin typeface="Malgun Gothic"/>
                          <a:ea typeface="Malgun Gothic"/>
                          <a:cs typeface="Malgun Gothic"/>
                          <a:sym typeface="Malgun Gothic"/>
                        </a:rPr>
                        <a:t>1</a:t>
                      </a:r>
                      <a:endParaRPr sz="600" b="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공지사항 클릭시 공지사항 갤러리로 이동</a:t>
                      </a:r>
                      <a:endParaRPr sz="800">
                        <a:latin typeface="Malgun Gothic"/>
                        <a:ea typeface="Malgun Gothic"/>
                        <a:cs typeface="Malgun Gothic"/>
                        <a:sym typeface="Malgun Gothic"/>
                      </a:endParaRPr>
                    </a:p>
                  </a:txBody>
                  <a:tcPr marL="900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64650">
                <a:tc>
                  <a:txBody>
                    <a:bodyPr/>
                    <a:lstStyle/>
                    <a:p>
                      <a:pPr marL="0" marR="0" lvl="0" indent="0" algn="ctr" rtl="0">
                        <a:lnSpc>
                          <a:spcPct val="120000"/>
                        </a:lnSpc>
                        <a:spcBef>
                          <a:spcPts val="0"/>
                        </a:spcBef>
                        <a:spcAft>
                          <a:spcPts val="0"/>
                        </a:spcAft>
                        <a:buNone/>
                      </a:pPr>
                      <a:r>
                        <a:rPr lang="ko" sz="600">
                          <a:latin typeface="Malgun Gothic"/>
                          <a:ea typeface="Malgun Gothic"/>
                          <a:cs typeface="Malgun Gothic"/>
                          <a:sym typeface="Malgun Gothic"/>
                        </a:rPr>
                        <a:t>2</a:t>
                      </a:r>
                      <a:endParaRPr sz="600" b="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랜덤 갤러리 10개 목록</a:t>
                      </a:r>
                      <a:endParaRPr sz="800">
                        <a:latin typeface="Malgun Gothic"/>
                        <a:ea typeface="Malgun Gothic"/>
                        <a:cs typeface="Malgun Gothic"/>
                        <a:sym typeface="Malgun Gothic"/>
                      </a:endParaRPr>
                    </a:p>
                  </a:txBody>
                  <a:tcPr marL="686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64650">
                <a:tc>
                  <a:txBody>
                    <a:bodyPr/>
                    <a:lstStyle/>
                    <a:p>
                      <a:pPr marL="0" marR="0" lvl="0" indent="0" algn="ctr" rtl="0">
                        <a:lnSpc>
                          <a:spcPct val="120000"/>
                        </a:lnSpc>
                        <a:spcBef>
                          <a:spcPts val="0"/>
                        </a:spcBef>
                        <a:spcAft>
                          <a:spcPts val="0"/>
                        </a:spcAft>
                        <a:buNone/>
                      </a:pPr>
                      <a:r>
                        <a:rPr lang="ko" sz="600">
                          <a:latin typeface="Malgun Gothic"/>
                          <a:ea typeface="Malgun Gothic"/>
                          <a:cs typeface="Malgun Gothic"/>
                          <a:sym typeface="Malgun Gothic"/>
                        </a:rPr>
                        <a:t>3</a:t>
                      </a:r>
                      <a:endParaRPr sz="600" b="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광고안내 클릭시 광고안내 페이지로 이동</a:t>
                      </a:r>
                      <a:endParaRPr sz="800">
                        <a:latin typeface="Malgun Gothic"/>
                        <a:ea typeface="Malgun Gothic"/>
                        <a:cs typeface="Malgun Gothic"/>
                        <a:sym typeface="Malgun Gothic"/>
                      </a:endParaRPr>
                    </a:p>
                  </a:txBody>
                  <a:tcPr marL="686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
        <p:nvSpPr>
          <p:cNvPr id="401" name="Google Shape;401;p28"/>
          <p:cNvSpPr txBox="1"/>
          <p:nvPr/>
        </p:nvSpPr>
        <p:spPr>
          <a:xfrm>
            <a:off x="8835204" y="80225"/>
            <a:ext cx="258600" cy="177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fld id="{00000000-1234-1234-1234-123412341234}" type="slidenum">
              <a:rPr lang="en-US" altLang="ko" sz="700">
                <a:solidFill>
                  <a:schemeClr val="dk1"/>
                </a:solidFill>
                <a:latin typeface="Malgun Gothic"/>
                <a:ea typeface="Malgun Gothic"/>
                <a:cs typeface="Malgun Gothic"/>
                <a:sym typeface="Malgun Gothic"/>
              </a:rPr>
              <a:t>13</a:t>
            </a:fld>
            <a:endParaRPr sz="700">
              <a:solidFill>
                <a:schemeClr val="dk1"/>
              </a:solidFill>
              <a:latin typeface="Malgun Gothic"/>
              <a:ea typeface="Malgun Gothic"/>
              <a:cs typeface="Malgun Gothic"/>
              <a:sym typeface="Malgun Gothic"/>
            </a:endParaRPr>
          </a:p>
        </p:txBody>
      </p:sp>
      <p:sp>
        <p:nvSpPr>
          <p:cNvPr id="402" name="Google Shape;402;p28"/>
          <p:cNvSpPr txBox="1">
            <a:spLocks noGrp="1"/>
          </p:cNvSpPr>
          <p:nvPr>
            <p:ph type="body" idx="4294967295"/>
          </p:nvPr>
        </p:nvSpPr>
        <p:spPr>
          <a:xfrm>
            <a:off x="895638" y="161929"/>
            <a:ext cx="2223900" cy="17538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1200"/>
              </a:spcAft>
              <a:buClr>
                <a:srgbClr val="7F7F7F"/>
              </a:buClr>
              <a:buSzPct val="38888"/>
              <a:buNone/>
            </a:pPr>
            <a:r>
              <a:rPr lang="ko" sz="800" dirty="0"/>
              <a:t>/index</a:t>
            </a:r>
            <a:endParaRPr sz="800" dirty="0"/>
          </a:p>
        </p:txBody>
      </p:sp>
      <p:sp>
        <p:nvSpPr>
          <p:cNvPr id="403" name="Google Shape;403;p28"/>
          <p:cNvSpPr/>
          <p:nvPr/>
        </p:nvSpPr>
        <p:spPr>
          <a:xfrm>
            <a:off x="137975" y="357500"/>
            <a:ext cx="6134100" cy="35202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Malgun Gothic"/>
              <a:ea typeface="Malgun Gothic"/>
              <a:cs typeface="Malgun Gothic"/>
              <a:sym typeface="Malgun Gothic"/>
            </a:endParaRPr>
          </a:p>
        </p:txBody>
      </p:sp>
      <p:cxnSp>
        <p:nvCxnSpPr>
          <p:cNvPr id="404" name="Google Shape;404;p28"/>
          <p:cNvCxnSpPr/>
          <p:nvPr/>
        </p:nvCxnSpPr>
        <p:spPr>
          <a:xfrm>
            <a:off x="137975" y="357488"/>
            <a:ext cx="6142200" cy="0"/>
          </a:xfrm>
          <a:prstGeom prst="straightConnector1">
            <a:avLst/>
          </a:prstGeom>
          <a:noFill/>
          <a:ln w="19050" cap="flat" cmpd="sng">
            <a:solidFill>
              <a:schemeClr val="accent1"/>
            </a:solidFill>
            <a:prstDash val="solid"/>
            <a:round/>
            <a:headEnd type="none" w="med" len="med"/>
            <a:tailEnd type="none" w="med" len="med"/>
          </a:ln>
        </p:spPr>
      </p:cxnSp>
      <p:sp>
        <p:nvSpPr>
          <p:cNvPr id="405" name="Google Shape;405;p28"/>
          <p:cNvSpPr txBox="1"/>
          <p:nvPr/>
        </p:nvSpPr>
        <p:spPr>
          <a:xfrm>
            <a:off x="137975" y="357500"/>
            <a:ext cx="716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b="1">
                <a:solidFill>
                  <a:srgbClr val="1155CC"/>
                </a:solidFill>
                <a:latin typeface="Malgun Gothic"/>
                <a:ea typeface="Malgun Gothic"/>
                <a:cs typeface="Malgun Gothic"/>
                <a:sym typeface="Malgun Gothic"/>
              </a:rPr>
              <a:t>공지사항</a:t>
            </a:r>
            <a:endParaRPr sz="800" b="1">
              <a:solidFill>
                <a:srgbClr val="1155CC"/>
              </a:solidFill>
              <a:latin typeface="Malgun Gothic"/>
              <a:ea typeface="Malgun Gothic"/>
              <a:cs typeface="Malgun Gothic"/>
              <a:sym typeface="Malgun Gothic"/>
            </a:endParaRPr>
          </a:p>
        </p:txBody>
      </p:sp>
      <p:cxnSp>
        <p:nvCxnSpPr>
          <p:cNvPr id="406" name="Google Shape;406;p28"/>
          <p:cNvCxnSpPr/>
          <p:nvPr/>
        </p:nvCxnSpPr>
        <p:spPr>
          <a:xfrm>
            <a:off x="137975" y="665288"/>
            <a:ext cx="6142200" cy="0"/>
          </a:xfrm>
          <a:prstGeom prst="straightConnector1">
            <a:avLst/>
          </a:prstGeom>
          <a:noFill/>
          <a:ln w="19050" cap="flat" cmpd="sng">
            <a:solidFill>
              <a:srgbClr val="D8D8D8"/>
            </a:solidFill>
            <a:prstDash val="solid"/>
            <a:round/>
            <a:headEnd type="none" w="med" len="med"/>
            <a:tailEnd type="none" w="med" len="med"/>
          </a:ln>
        </p:spPr>
      </p:cxnSp>
      <p:cxnSp>
        <p:nvCxnSpPr>
          <p:cNvPr id="407" name="Google Shape;407;p28"/>
          <p:cNvCxnSpPr/>
          <p:nvPr/>
        </p:nvCxnSpPr>
        <p:spPr>
          <a:xfrm>
            <a:off x="137975" y="3558738"/>
            <a:ext cx="6142200" cy="0"/>
          </a:xfrm>
          <a:prstGeom prst="straightConnector1">
            <a:avLst/>
          </a:prstGeom>
          <a:noFill/>
          <a:ln w="19050" cap="flat" cmpd="sng">
            <a:solidFill>
              <a:srgbClr val="D8D8D8"/>
            </a:solidFill>
            <a:prstDash val="solid"/>
            <a:round/>
            <a:headEnd type="none" w="med" len="med"/>
            <a:tailEnd type="none" w="med" len="med"/>
          </a:ln>
        </p:spPr>
      </p:cxnSp>
      <p:sp>
        <p:nvSpPr>
          <p:cNvPr id="408" name="Google Shape;408;p28"/>
          <p:cNvSpPr txBox="1"/>
          <p:nvPr/>
        </p:nvSpPr>
        <p:spPr>
          <a:xfrm>
            <a:off x="137975" y="3558750"/>
            <a:ext cx="716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b="1">
                <a:solidFill>
                  <a:srgbClr val="1155CC"/>
                </a:solidFill>
                <a:latin typeface="Malgun Gothic"/>
                <a:ea typeface="Malgun Gothic"/>
                <a:cs typeface="Malgun Gothic"/>
                <a:sym typeface="Malgun Gothic"/>
              </a:rPr>
              <a:t>광고안내</a:t>
            </a:r>
            <a:endParaRPr sz="800" b="1">
              <a:solidFill>
                <a:srgbClr val="1155CC"/>
              </a:solidFill>
              <a:latin typeface="Malgun Gothic"/>
              <a:ea typeface="Malgun Gothic"/>
              <a:cs typeface="Malgun Gothic"/>
              <a:sym typeface="Malgun Gothic"/>
            </a:endParaRPr>
          </a:p>
        </p:txBody>
      </p:sp>
      <p:sp>
        <p:nvSpPr>
          <p:cNvPr id="409" name="Google Shape;409;p28"/>
          <p:cNvSpPr txBox="1"/>
          <p:nvPr/>
        </p:nvSpPr>
        <p:spPr>
          <a:xfrm>
            <a:off x="798250" y="3558750"/>
            <a:ext cx="2361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a:latin typeface="Malgun Gothic"/>
                <a:ea typeface="Malgun Gothic"/>
                <a:cs typeface="Malgun Gothic"/>
                <a:sym typeface="Malgun Gothic"/>
              </a:rPr>
              <a:t>디스플레이광고 | 프로모션 | 광고문의</a:t>
            </a:r>
            <a:endParaRPr sz="800">
              <a:latin typeface="Malgun Gothic"/>
              <a:ea typeface="Malgun Gothic"/>
              <a:cs typeface="Malgun Gothic"/>
              <a:sym typeface="Malgun Gothic"/>
            </a:endParaRPr>
          </a:p>
        </p:txBody>
      </p:sp>
      <p:sp>
        <p:nvSpPr>
          <p:cNvPr id="410" name="Google Shape;410;p28"/>
          <p:cNvSpPr txBox="1"/>
          <p:nvPr/>
        </p:nvSpPr>
        <p:spPr>
          <a:xfrm>
            <a:off x="4659575" y="3558750"/>
            <a:ext cx="16125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800">
                <a:latin typeface="Malgun Gothic"/>
                <a:ea typeface="Malgun Gothic"/>
                <a:cs typeface="Malgun Gothic"/>
                <a:sym typeface="Malgun Gothic"/>
              </a:rPr>
              <a:t>야간모드   - 닫기   ▲맨위로</a:t>
            </a:r>
            <a:endParaRPr sz="800">
              <a:latin typeface="Malgun Gothic"/>
              <a:ea typeface="Malgun Gothic"/>
              <a:cs typeface="Malgun Gothic"/>
              <a:sym typeface="Malgun Gothic"/>
            </a:endParaRPr>
          </a:p>
        </p:txBody>
      </p:sp>
      <p:cxnSp>
        <p:nvCxnSpPr>
          <p:cNvPr id="411" name="Google Shape;411;p28"/>
          <p:cNvCxnSpPr/>
          <p:nvPr/>
        </p:nvCxnSpPr>
        <p:spPr>
          <a:xfrm>
            <a:off x="1104800" y="919050"/>
            <a:ext cx="0" cy="2322000"/>
          </a:xfrm>
          <a:prstGeom prst="straightConnector1">
            <a:avLst/>
          </a:prstGeom>
          <a:noFill/>
          <a:ln w="9525" cap="flat" cmpd="sng">
            <a:solidFill>
              <a:srgbClr val="A5A5A5"/>
            </a:solidFill>
            <a:prstDash val="solid"/>
            <a:round/>
            <a:headEnd type="none" w="med" len="med"/>
            <a:tailEnd type="none" w="med" len="med"/>
          </a:ln>
        </p:spPr>
      </p:cxnSp>
      <p:cxnSp>
        <p:nvCxnSpPr>
          <p:cNvPr id="412" name="Google Shape;412;p28"/>
          <p:cNvCxnSpPr/>
          <p:nvPr/>
        </p:nvCxnSpPr>
        <p:spPr>
          <a:xfrm>
            <a:off x="2132475" y="919050"/>
            <a:ext cx="0" cy="2322000"/>
          </a:xfrm>
          <a:prstGeom prst="straightConnector1">
            <a:avLst/>
          </a:prstGeom>
          <a:noFill/>
          <a:ln w="9525" cap="flat" cmpd="sng">
            <a:solidFill>
              <a:srgbClr val="A5A5A5"/>
            </a:solidFill>
            <a:prstDash val="solid"/>
            <a:round/>
            <a:headEnd type="none" w="med" len="med"/>
            <a:tailEnd type="none" w="med" len="med"/>
          </a:ln>
        </p:spPr>
      </p:cxnSp>
      <p:cxnSp>
        <p:nvCxnSpPr>
          <p:cNvPr id="413" name="Google Shape;413;p28"/>
          <p:cNvCxnSpPr/>
          <p:nvPr/>
        </p:nvCxnSpPr>
        <p:spPr>
          <a:xfrm>
            <a:off x="3160150" y="919050"/>
            <a:ext cx="0" cy="2322000"/>
          </a:xfrm>
          <a:prstGeom prst="straightConnector1">
            <a:avLst/>
          </a:prstGeom>
          <a:noFill/>
          <a:ln w="9525" cap="flat" cmpd="sng">
            <a:solidFill>
              <a:srgbClr val="A5A5A5"/>
            </a:solidFill>
            <a:prstDash val="solid"/>
            <a:round/>
            <a:headEnd type="none" w="med" len="med"/>
            <a:tailEnd type="none" w="med" len="med"/>
          </a:ln>
        </p:spPr>
      </p:cxnSp>
      <p:cxnSp>
        <p:nvCxnSpPr>
          <p:cNvPr id="414" name="Google Shape;414;p28"/>
          <p:cNvCxnSpPr/>
          <p:nvPr/>
        </p:nvCxnSpPr>
        <p:spPr>
          <a:xfrm>
            <a:off x="4187825" y="919050"/>
            <a:ext cx="0" cy="2322000"/>
          </a:xfrm>
          <a:prstGeom prst="straightConnector1">
            <a:avLst/>
          </a:prstGeom>
          <a:noFill/>
          <a:ln w="9525" cap="flat" cmpd="sng">
            <a:solidFill>
              <a:srgbClr val="A5A5A5"/>
            </a:solidFill>
            <a:prstDash val="solid"/>
            <a:round/>
            <a:headEnd type="none" w="med" len="med"/>
            <a:tailEnd type="none" w="med" len="med"/>
          </a:ln>
        </p:spPr>
      </p:cxnSp>
      <p:cxnSp>
        <p:nvCxnSpPr>
          <p:cNvPr id="415" name="Google Shape;415;p28"/>
          <p:cNvCxnSpPr/>
          <p:nvPr/>
        </p:nvCxnSpPr>
        <p:spPr>
          <a:xfrm>
            <a:off x="5172525" y="919050"/>
            <a:ext cx="0" cy="2322000"/>
          </a:xfrm>
          <a:prstGeom prst="straightConnector1">
            <a:avLst/>
          </a:prstGeom>
          <a:noFill/>
          <a:ln w="9525" cap="flat" cmpd="sng">
            <a:solidFill>
              <a:srgbClr val="A5A5A5"/>
            </a:solidFill>
            <a:prstDash val="solid"/>
            <a:round/>
            <a:headEnd type="none" w="med" len="med"/>
            <a:tailEnd type="none" w="med" len="med"/>
          </a:ln>
        </p:spPr>
      </p:cxnSp>
      <p:sp>
        <p:nvSpPr>
          <p:cNvPr id="416" name="Google Shape;416;p28"/>
          <p:cNvSpPr txBox="1"/>
          <p:nvPr/>
        </p:nvSpPr>
        <p:spPr>
          <a:xfrm>
            <a:off x="154625" y="911400"/>
            <a:ext cx="6771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b="1" u="sng">
                <a:latin typeface="Malgun Gothic"/>
                <a:ea typeface="Malgun Gothic"/>
                <a:cs typeface="Malgun Gothic"/>
                <a:sym typeface="Malgun Gothic"/>
              </a:rPr>
              <a:t>갤러리</a:t>
            </a:r>
            <a:endParaRPr sz="800" b="1" u="sng">
              <a:latin typeface="Malgun Gothic"/>
              <a:ea typeface="Malgun Gothic"/>
              <a:cs typeface="Malgun Gothic"/>
              <a:sym typeface="Malgun Gothic"/>
            </a:endParaRPr>
          </a:p>
        </p:txBody>
      </p:sp>
      <p:sp>
        <p:nvSpPr>
          <p:cNvPr id="417" name="Google Shape;417;p28"/>
          <p:cNvSpPr txBox="1"/>
          <p:nvPr/>
        </p:nvSpPr>
        <p:spPr>
          <a:xfrm>
            <a:off x="1090139" y="911400"/>
            <a:ext cx="783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b="1" u="sng">
                <a:latin typeface="Malgun Gothic"/>
                <a:ea typeface="Malgun Gothic"/>
                <a:cs typeface="Malgun Gothic"/>
                <a:sym typeface="Malgun Gothic"/>
              </a:rPr>
              <a:t>인기 갤러리</a:t>
            </a:r>
            <a:endParaRPr sz="800" b="1" u="sng">
              <a:latin typeface="Malgun Gothic"/>
              <a:ea typeface="Malgun Gothic"/>
              <a:cs typeface="Malgun Gothic"/>
              <a:sym typeface="Malgun Gothic"/>
            </a:endParaRPr>
          </a:p>
        </p:txBody>
      </p:sp>
      <p:sp>
        <p:nvSpPr>
          <p:cNvPr id="418" name="Google Shape;418;p28"/>
          <p:cNvSpPr txBox="1"/>
          <p:nvPr/>
        </p:nvSpPr>
        <p:spPr>
          <a:xfrm>
            <a:off x="2125152" y="911400"/>
            <a:ext cx="783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b="1" u="sng">
                <a:latin typeface="Malgun Gothic"/>
                <a:ea typeface="Malgun Gothic"/>
                <a:cs typeface="Malgun Gothic"/>
                <a:sym typeface="Malgun Gothic"/>
              </a:rPr>
              <a:t>주요서비스</a:t>
            </a:r>
            <a:endParaRPr sz="800" b="1" u="sng">
              <a:latin typeface="Malgun Gothic"/>
              <a:ea typeface="Malgun Gothic"/>
              <a:cs typeface="Malgun Gothic"/>
              <a:sym typeface="Malgun Gothic"/>
            </a:endParaRPr>
          </a:p>
        </p:txBody>
      </p:sp>
      <p:sp>
        <p:nvSpPr>
          <p:cNvPr id="419" name="Google Shape;419;p28"/>
          <p:cNvSpPr txBox="1"/>
          <p:nvPr/>
        </p:nvSpPr>
        <p:spPr>
          <a:xfrm>
            <a:off x="3156489" y="911400"/>
            <a:ext cx="783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b="1" u="sng">
                <a:latin typeface="Malgun Gothic"/>
                <a:ea typeface="Malgun Gothic"/>
                <a:cs typeface="Malgun Gothic"/>
                <a:sym typeface="Malgun Gothic"/>
              </a:rPr>
              <a:t>갤러리 순회</a:t>
            </a:r>
            <a:endParaRPr sz="800" b="1" u="sng">
              <a:latin typeface="Malgun Gothic"/>
              <a:ea typeface="Malgun Gothic"/>
              <a:cs typeface="Malgun Gothic"/>
              <a:sym typeface="Malgun Gothic"/>
            </a:endParaRPr>
          </a:p>
        </p:txBody>
      </p:sp>
      <p:sp>
        <p:nvSpPr>
          <p:cNvPr id="420" name="Google Shape;420;p28"/>
          <p:cNvSpPr txBox="1"/>
          <p:nvPr/>
        </p:nvSpPr>
        <p:spPr>
          <a:xfrm>
            <a:off x="4246939" y="911400"/>
            <a:ext cx="783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b="1" u="sng">
                <a:latin typeface="Malgun Gothic"/>
                <a:ea typeface="Malgun Gothic"/>
                <a:cs typeface="Malgun Gothic"/>
                <a:sym typeface="Malgun Gothic"/>
              </a:rPr>
              <a:t>디시뉴스</a:t>
            </a:r>
            <a:endParaRPr sz="800" b="1" u="sng">
              <a:latin typeface="Malgun Gothic"/>
              <a:ea typeface="Malgun Gothic"/>
              <a:cs typeface="Malgun Gothic"/>
              <a:sym typeface="Malgun Gothic"/>
            </a:endParaRPr>
          </a:p>
        </p:txBody>
      </p:sp>
      <p:sp>
        <p:nvSpPr>
          <p:cNvPr id="421" name="Google Shape;421;p28"/>
          <p:cNvSpPr txBox="1"/>
          <p:nvPr/>
        </p:nvSpPr>
        <p:spPr>
          <a:xfrm>
            <a:off x="5172525" y="911400"/>
            <a:ext cx="783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b="1" u="sng">
                <a:latin typeface="Malgun Gothic"/>
                <a:ea typeface="Malgun Gothic"/>
                <a:cs typeface="Malgun Gothic"/>
                <a:sym typeface="Malgun Gothic"/>
              </a:rPr>
              <a:t>디시미디어</a:t>
            </a:r>
            <a:endParaRPr sz="800" b="1" u="sng">
              <a:latin typeface="Malgun Gothic"/>
              <a:ea typeface="Malgun Gothic"/>
              <a:cs typeface="Malgun Gothic"/>
              <a:sym typeface="Malgun Gothic"/>
            </a:endParaRPr>
          </a:p>
        </p:txBody>
      </p:sp>
      <p:sp>
        <p:nvSpPr>
          <p:cNvPr id="422" name="Google Shape;422;p28"/>
          <p:cNvSpPr txBox="1"/>
          <p:nvPr/>
        </p:nvSpPr>
        <p:spPr>
          <a:xfrm>
            <a:off x="154625" y="1158875"/>
            <a:ext cx="950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a:latin typeface="Malgun Gothic"/>
                <a:ea typeface="Malgun Gothic"/>
                <a:cs typeface="Malgun Gothic"/>
                <a:sym typeface="Malgun Gothic"/>
              </a:rPr>
              <a:t>HIT 갤러리</a:t>
            </a:r>
            <a:br>
              <a:rPr lang="ko" sz="800">
                <a:latin typeface="Malgun Gothic"/>
                <a:ea typeface="Malgun Gothic"/>
                <a:cs typeface="Malgun Gothic"/>
                <a:sym typeface="Malgun Gothic"/>
              </a:rPr>
            </a:br>
            <a:r>
              <a:rPr lang="ko" sz="800">
                <a:latin typeface="Malgun Gothic"/>
                <a:ea typeface="Malgun Gothic"/>
                <a:cs typeface="Malgun Gothic"/>
                <a:sym typeface="Malgun Gothic"/>
              </a:rPr>
              <a:t>실시간 베스트 갤러리</a:t>
            </a:r>
            <a:endParaRPr sz="800">
              <a:latin typeface="Malgun Gothic"/>
              <a:ea typeface="Malgun Gothic"/>
              <a:cs typeface="Malgun Gothic"/>
              <a:sym typeface="Malgun Gothic"/>
            </a:endParaRPr>
          </a:p>
        </p:txBody>
      </p:sp>
      <p:sp>
        <p:nvSpPr>
          <p:cNvPr id="423" name="Google Shape;423;p28"/>
          <p:cNvSpPr txBox="1"/>
          <p:nvPr/>
        </p:nvSpPr>
        <p:spPr>
          <a:xfrm>
            <a:off x="1090150" y="1219200"/>
            <a:ext cx="10350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a:latin typeface="Malgun Gothic"/>
                <a:ea typeface="Malgun Gothic"/>
                <a:cs typeface="Malgun Gothic"/>
                <a:sym typeface="Malgun Gothic"/>
              </a:rPr>
              <a:t>인터넷 방송</a:t>
            </a:r>
            <a:br>
              <a:rPr lang="ko" sz="800">
                <a:latin typeface="Malgun Gothic"/>
                <a:ea typeface="Malgun Gothic"/>
                <a:cs typeface="Malgun Gothic"/>
                <a:sym typeface="Malgun Gothic"/>
              </a:rPr>
            </a:br>
            <a:r>
              <a:rPr lang="ko" sz="800">
                <a:latin typeface="Malgun Gothic"/>
                <a:ea typeface="Malgun Gothic"/>
                <a:cs typeface="Malgun Gothic"/>
                <a:sym typeface="Malgun Gothic"/>
              </a:rPr>
              <a:t>스트리머</a:t>
            </a:r>
            <a:br>
              <a:rPr lang="ko" sz="800">
                <a:latin typeface="Malgun Gothic"/>
                <a:ea typeface="Malgun Gothic"/>
                <a:cs typeface="Malgun Gothic"/>
                <a:sym typeface="Malgun Gothic"/>
              </a:rPr>
            </a:br>
            <a:r>
              <a:rPr lang="ko" sz="800">
                <a:latin typeface="Malgun Gothic"/>
                <a:ea typeface="Malgun Gothic"/>
                <a:cs typeface="Malgun Gothic"/>
                <a:sym typeface="Malgun Gothic"/>
              </a:rPr>
              <a:t>기타 국내 드라마</a:t>
            </a:r>
            <a:br>
              <a:rPr lang="ko" sz="800">
                <a:latin typeface="Malgun Gothic"/>
                <a:ea typeface="Malgun Gothic"/>
                <a:cs typeface="Malgun Gothic"/>
                <a:sym typeface="Malgun Gothic"/>
              </a:rPr>
            </a:br>
            <a:r>
              <a:rPr lang="ko" sz="800">
                <a:latin typeface="Malgun Gothic"/>
                <a:ea typeface="Malgun Gothic"/>
                <a:cs typeface="Malgun Gothic"/>
                <a:sym typeface="Malgun Gothic"/>
              </a:rPr>
              <a:t>방탄소년단</a:t>
            </a:r>
            <a:br>
              <a:rPr lang="ko" sz="800">
                <a:latin typeface="Malgun Gothic"/>
                <a:ea typeface="Malgun Gothic"/>
                <a:cs typeface="Malgun Gothic"/>
                <a:sym typeface="Malgun Gothic"/>
              </a:rPr>
            </a:br>
            <a:r>
              <a:rPr lang="ko" sz="800">
                <a:latin typeface="Malgun Gothic"/>
                <a:ea typeface="Malgun Gothic"/>
                <a:cs typeface="Malgun Gothic"/>
                <a:sym typeface="Malgun Gothic"/>
              </a:rPr>
              <a:t>만화</a:t>
            </a:r>
            <a:br>
              <a:rPr lang="ko" sz="800">
                <a:latin typeface="Malgun Gothic"/>
                <a:ea typeface="Malgun Gothic"/>
                <a:cs typeface="Malgun Gothic"/>
                <a:sym typeface="Malgun Gothic"/>
              </a:rPr>
            </a:br>
            <a:r>
              <a:rPr lang="ko" sz="800">
                <a:latin typeface="Malgun Gothic"/>
                <a:ea typeface="Malgun Gothic"/>
                <a:cs typeface="Malgun Gothic"/>
                <a:sym typeface="Malgun Gothic"/>
              </a:rPr>
              <a:t>남자 연애인</a:t>
            </a:r>
            <a:br>
              <a:rPr lang="ko" sz="800">
                <a:latin typeface="Malgun Gothic"/>
                <a:ea typeface="Malgun Gothic"/>
                <a:cs typeface="Malgun Gothic"/>
                <a:sym typeface="Malgun Gothic"/>
              </a:rPr>
            </a:br>
            <a:r>
              <a:rPr lang="ko" sz="800">
                <a:latin typeface="Malgun Gothic"/>
                <a:ea typeface="Malgun Gothic"/>
                <a:cs typeface="Malgun Gothic"/>
                <a:sym typeface="Malgun Gothic"/>
              </a:rPr>
              <a:t>판타지</a:t>
            </a:r>
            <a:br>
              <a:rPr lang="ko" sz="800">
                <a:latin typeface="Malgun Gothic"/>
                <a:ea typeface="Malgun Gothic"/>
                <a:cs typeface="Malgun Gothic"/>
                <a:sym typeface="Malgun Gothic"/>
              </a:rPr>
            </a:br>
            <a:r>
              <a:rPr lang="ko" sz="800">
                <a:latin typeface="Malgun Gothic"/>
                <a:ea typeface="Malgun Gothic"/>
                <a:cs typeface="Malgun Gothic"/>
                <a:sym typeface="Malgun Gothic"/>
              </a:rPr>
              <a:t>흑기사</a:t>
            </a:r>
            <a:br>
              <a:rPr lang="ko" sz="800">
                <a:latin typeface="Malgun Gothic"/>
                <a:ea typeface="Malgun Gothic"/>
                <a:cs typeface="Malgun Gothic"/>
                <a:sym typeface="Malgun Gothic"/>
              </a:rPr>
            </a:br>
            <a:r>
              <a:rPr lang="ko" sz="800">
                <a:latin typeface="Malgun Gothic"/>
                <a:ea typeface="Malgun Gothic"/>
                <a:cs typeface="Malgun Gothic"/>
                <a:sym typeface="Malgun Gothic"/>
              </a:rPr>
              <a:t>비트코인</a:t>
            </a:r>
            <a:br>
              <a:rPr lang="ko" sz="800">
                <a:latin typeface="Malgun Gothic"/>
                <a:ea typeface="Malgun Gothic"/>
                <a:cs typeface="Malgun Gothic"/>
                <a:sym typeface="Malgun Gothic"/>
              </a:rPr>
            </a:br>
            <a:r>
              <a:rPr lang="ko" sz="800">
                <a:latin typeface="Malgun Gothic"/>
                <a:ea typeface="Malgun Gothic"/>
                <a:cs typeface="Malgun Gothic"/>
                <a:sym typeface="Malgun Gothic"/>
              </a:rPr>
              <a:t>로스트아크</a:t>
            </a:r>
            <a:endParaRPr sz="800">
              <a:latin typeface="Malgun Gothic"/>
              <a:ea typeface="Malgun Gothic"/>
              <a:cs typeface="Malgun Gothic"/>
              <a:sym typeface="Malgun Gothic"/>
            </a:endParaRPr>
          </a:p>
        </p:txBody>
      </p:sp>
      <p:sp>
        <p:nvSpPr>
          <p:cNvPr id="424" name="Google Shape;424;p28"/>
          <p:cNvSpPr txBox="1"/>
          <p:nvPr/>
        </p:nvSpPr>
        <p:spPr>
          <a:xfrm>
            <a:off x="2169438" y="1188475"/>
            <a:ext cx="9501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a:latin typeface="Malgun Gothic"/>
                <a:ea typeface="Malgun Gothic"/>
                <a:cs typeface="Malgun Gothic"/>
                <a:sym typeface="Malgun Gothic"/>
              </a:rPr>
              <a:t>갤로그</a:t>
            </a:r>
            <a:endParaRPr sz="800">
              <a:latin typeface="Malgun Gothic"/>
              <a:ea typeface="Malgun Gothic"/>
              <a:cs typeface="Malgun Gothic"/>
              <a:sym typeface="Malgun Gothic"/>
            </a:endParaRPr>
          </a:p>
          <a:p>
            <a:pPr marL="0" lvl="0" indent="0" algn="l" rtl="0">
              <a:spcBef>
                <a:spcPts val="0"/>
              </a:spcBef>
              <a:spcAft>
                <a:spcPts val="0"/>
              </a:spcAft>
              <a:buNone/>
            </a:pPr>
            <a:r>
              <a:rPr lang="ko" sz="800">
                <a:latin typeface="Malgun Gothic"/>
                <a:ea typeface="Malgun Gothic"/>
                <a:cs typeface="Malgun Gothic"/>
                <a:sym typeface="Malgun Gothic"/>
              </a:rPr>
              <a:t>디시위키</a:t>
            </a:r>
            <a:endParaRPr sz="800">
              <a:latin typeface="Malgun Gothic"/>
              <a:ea typeface="Malgun Gothic"/>
              <a:cs typeface="Malgun Gothic"/>
              <a:sym typeface="Malgun Gothic"/>
            </a:endParaRPr>
          </a:p>
          <a:p>
            <a:pPr marL="0" lvl="0" indent="0" algn="l" rtl="0">
              <a:spcBef>
                <a:spcPts val="0"/>
              </a:spcBef>
              <a:spcAft>
                <a:spcPts val="0"/>
              </a:spcAft>
              <a:buNone/>
            </a:pPr>
            <a:r>
              <a:rPr lang="ko" sz="800">
                <a:latin typeface="Malgun Gothic"/>
                <a:ea typeface="Malgun Gothic"/>
                <a:cs typeface="Malgun Gothic"/>
                <a:sym typeface="Malgun Gothic"/>
              </a:rPr>
              <a:t>이벤트</a:t>
            </a:r>
            <a:endParaRPr sz="800">
              <a:latin typeface="Malgun Gothic"/>
              <a:ea typeface="Malgun Gothic"/>
              <a:cs typeface="Malgun Gothic"/>
              <a:sym typeface="Malgun Gothic"/>
            </a:endParaRPr>
          </a:p>
          <a:p>
            <a:pPr marL="0" lvl="0" indent="0" algn="l" rtl="0">
              <a:spcBef>
                <a:spcPts val="0"/>
              </a:spcBef>
              <a:spcAft>
                <a:spcPts val="0"/>
              </a:spcAft>
              <a:buNone/>
            </a:pPr>
            <a:r>
              <a:rPr lang="ko" sz="800">
                <a:latin typeface="Malgun Gothic"/>
                <a:ea typeface="Malgun Gothic"/>
                <a:cs typeface="Malgun Gothic"/>
                <a:sym typeface="Malgun Gothic"/>
              </a:rPr>
              <a:t>디시콘</a:t>
            </a:r>
            <a:endParaRPr sz="800">
              <a:latin typeface="Malgun Gothic"/>
              <a:ea typeface="Malgun Gothic"/>
              <a:cs typeface="Malgun Gothic"/>
              <a:sym typeface="Malgun Gothic"/>
            </a:endParaRPr>
          </a:p>
        </p:txBody>
      </p:sp>
      <p:sp>
        <p:nvSpPr>
          <p:cNvPr id="425" name="Google Shape;425;p28"/>
          <p:cNvSpPr txBox="1"/>
          <p:nvPr/>
        </p:nvSpPr>
        <p:spPr>
          <a:xfrm>
            <a:off x="3178625" y="1188475"/>
            <a:ext cx="950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a:latin typeface="Malgun Gothic"/>
                <a:ea typeface="Malgun Gothic"/>
                <a:cs typeface="Malgun Gothic"/>
                <a:sym typeface="Malgun Gothic"/>
              </a:rPr>
              <a:t>랜덤 갤러리 10개</a:t>
            </a:r>
            <a:endParaRPr sz="800">
              <a:latin typeface="Malgun Gothic"/>
              <a:ea typeface="Malgun Gothic"/>
              <a:cs typeface="Malgun Gothic"/>
              <a:sym typeface="Malgun Gothic"/>
            </a:endParaRPr>
          </a:p>
          <a:p>
            <a:pPr marL="0" lvl="0" indent="0" algn="l" rtl="0">
              <a:spcBef>
                <a:spcPts val="0"/>
              </a:spcBef>
              <a:spcAft>
                <a:spcPts val="0"/>
              </a:spcAft>
              <a:buNone/>
            </a:pPr>
            <a:endParaRPr sz="800">
              <a:latin typeface="Malgun Gothic"/>
              <a:ea typeface="Malgun Gothic"/>
              <a:cs typeface="Malgun Gothic"/>
              <a:sym typeface="Malgun Gothic"/>
            </a:endParaRPr>
          </a:p>
        </p:txBody>
      </p:sp>
      <p:sp>
        <p:nvSpPr>
          <p:cNvPr id="426" name="Google Shape;426;p28"/>
          <p:cNvSpPr txBox="1"/>
          <p:nvPr/>
        </p:nvSpPr>
        <p:spPr>
          <a:xfrm>
            <a:off x="4205125" y="1188475"/>
            <a:ext cx="950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a:latin typeface="Malgun Gothic"/>
                <a:ea typeface="Malgun Gothic"/>
                <a:cs typeface="Malgun Gothic"/>
                <a:sym typeface="Malgun Gothic"/>
              </a:rPr>
              <a:t>디시 인터뷰</a:t>
            </a:r>
            <a:endParaRPr sz="800">
              <a:latin typeface="Malgun Gothic"/>
              <a:ea typeface="Malgun Gothic"/>
              <a:cs typeface="Malgun Gothic"/>
              <a:sym typeface="Malgun Gothic"/>
            </a:endParaRPr>
          </a:p>
          <a:p>
            <a:pPr marL="0" lvl="0" indent="0" algn="l" rtl="0">
              <a:spcBef>
                <a:spcPts val="0"/>
              </a:spcBef>
              <a:spcAft>
                <a:spcPts val="0"/>
              </a:spcAft>
              <a:buNone/>
            </a:pPr>
            <a:r>
              <a:rPr lang="ko" sz="800">
                <a:latin typeface="Malgun Gothic"/>
                <a:ea typeface="Malgun Gothic"/>
                <a:cs typeface="Malgun Gothic"/>
                <a:sym typeface="Malgun Gothic"/>
              </a:rPr>
              <a:t>디시이슈</a:t>
            </a:r>
            <a:endParaRPr sz="800">
              <a:latin typeface="Malgun Gothic"/>
              <a:ea typeface="Malgun Gothic"/>
              <a:cs typeface="Malgun Gothic"/>
              <a:sym typeface="Malgun Gothic"/>
            </a:endParaRPr>
          </a:p>
        </p:txBody>
      </p:sp>
      <p:sp>
        <p:nvSpPr>
          <p:cNvPr id="427" name="Google Shape;427;p28"/>
          <p:cNvSpPr txBox="1"/>
          <p:nvPr/>
        </p:nvSpPr>
        <p:spPr>
          <a:xfrm>
            <a:off x="5189825" y="1219200"/>
            <a:ext cx="1461300" cy="1908184"/>
          </a:xfrm>
          <a:prstGeom prst="rect">
            <a:avLst/>
          </a:prstGeom>
          <a:noFill/>
          <a:ln>
            <a:noFill/>
          </a:ln>
        </p:spPr>
        <p:txBody>
          <a:bodyPr spcFirstLastPara="1" wrap="square" lIns="91425" tIns="91425" rIns="91425" bIns="91425" anchor="t" anchorCtr="0">
            <a:spAutoFit/>
          </a:bodyPr>
          <a:lstStyle/>
          <a:p>
            <a:pPr lvl="0"/>
            <a:r>
              <a:rPr lang="ko-KR" altLang="en-US" sz="800" dirty="0">
                <a:latin typeface="Malgun Gothic"/>
                <a:ea typeface="Malgun Gothic"/>
                <a:cs typeface="Malgun Gothic"/>
                <a:sym typeface="Malgun Gothic"/>
              </a:rPr>
              <a:t>유용원의 군사세계</a:t>
            </a:r>
          </a:p>
          <a:p>
            <a:pPr lvl="0"/>
            <a:r>
              <a:rPr lang="en-US" altLang="ko-KR" sz="800" dirty="0">
                <a:latin typeface="Malgun Gothic"/>
                <a:ea typeface="Malgun Gothic"/>
                <a:cs typeface="Malgun Gothic"/>
                <a:sym typeface="Malgun Gothic"/>
              </a:rPr>
              <a:t>OSEN</a:t>
            </a:r>
          </a:p>
          <a:p>
            <a:pPr lvl="0"/>
            <a:r>
              <a:rPr lang="ko-KR" altLang="en-US" sz="800" dirty="0">
                <a:latin typeface="Malgun Gothic"/>
                <a:ea typeface="Malgun Gothic"/>
                <a:cs typeface="Malgun Gothic"/>
                <a:sym typeface="Malgun Gothic"/>
              </a:rPr>
              <a:t>게임메카</a:t>
            </a:r>
          </a:p>
          <a:p>
            <a:pPr lvl="0"/>
            <a:r>
              <a:rPr lang="ko-KR" altLang="en-US" sz="800" dirty="0" err="1">
                <a:latin typeface="Malgun Gothic"/>
                <a:ea typeface="Malgun Gothic"/>
                <a:cs typeface="Malgun Gothic"/>
                <a:sym typeface="Malgun Gothic"/>
              </a:rPr>
              <a:t>스타인뉴스</a:t>
            </a:r>
            <a:endParaRPr lang="ko-KR" altLang="en-US" sz="800" dirty="0">
              <a:latin typeface="Malgun Gothic"/>
              <a:ea typeface="Malgun Gothic"/>
              <a:cs typeface="Malgun Gothic"/>
              <a:sym typeface="Malgun Gothic"/>
            </a:endParaRPr>
          </a:p>
          <a:p>
            <a:pPr lvl="0"/>
            <a:r>
              <a:rPr lang="ko-KR" altLang="en-US" sz="800" dirty="0" err="1">
                <a:latin typeface="Malgun Gothic"/>
                <a:ea typeface="Malgun Gothic"/>
                <a:cs typeface="Malgun Gothic"/>
                <a:sym typeface="Malgun Gothic"/>
              </a:rPr>
              <a:t>게임동아</a:t>
            </a:r>
            <a:endParaRPr lang="ko-KR" altLang="en-US" sz="800" dirty="0">
              <a:latin typeface="Malgun Gothic"/>
              <a:ea typeface="Malgun Gothic"/>
              <a:cs typeface="Malgun Gothic"/>
              <a:sym typeface="Malgun Gothic"/>
            </a:endParaRPr>
          </a:p>
          <a:p>
            <a:pPr lvl="0"/>
            <a:r>
              <a:rPr lang="ko-KR" altLang="en-US" sz="800" dirty="0" err="1">
                <a:latin typeface="Malgun Gothic"/>
                <a:ea typeface="Malgun Gothic"/>
                <a:cs typeface="Malgun Gothic"/>
                <a:sym typeface="Malgun Gothic"/>
              </a:rPr>
              <a:t>메디먼트뉴스</a:t>
            </a:r>
            <a:endParaRPr lang="ko-KR" altLang="en-US" sz="800" dirty="0">
              <a:latin typeface="Malgun Gothic"/>
              <a:ea typeface="Malgun Gothic"/>
              <a:cs typeface="Malgun Gothic"/>
              <a:sym typeface="Malgun Gothic"/>
            </a:endParaRPr>
          </a:p>
          <a:p>
            <a:pPr lvl="0"/>
            <a:r>
              <a:rPr lang="ko-KR" altLang="en-US" sz="800" dirty="0" err="1">
                <a:latin typeface="Malgun Gothic"/>
                <a:ea typeface="Malgun Gothic"/>
                <a:cs typeface="Malgun Gothic"/>
                <a:sym typeface="Malgun Gothic"/>
              </a:rPr>
              <a:t>오토포스트</a:t>
            </a:r>
            <a:endParaRPr lang="ko-KR" altLang="en-US" sz="800" dirty="0">
              <a:latin typeface="Malgun Gothic"/>
              <a:ea typeface="Malgun Gothic"/>
              <a:cs typeface="Malgun Gothic"/>
              <a:sym typeface="Malgun Gothic"/>
            </a:endParaRPr>
          </a:p>
          <a:p>
            <a:pPr lvl="0"/>
            <a:r>
              <a:rPr lang="ko-KR" altLang="en-US" sz="800" dirty="0" err="1">
                <a:latin typeface="Malgun Gothic"/>
                <a:ea typeface="Malgun Gothic"/>
                <a:cs typeface="Malgun Gothic"/>
                <a:sym typeface="Malgun Gothic"/>
              </a:rPr>
              <a:t>게임와이</a:t>
            </a:r>
            <a:endParaRPr lang="ko-KR" altLang="en-US" sz="800" dirty="0">
              <a:latin typeface="Malgun Gothic"/>
              <a:ea typeface="Malgun Gothic"/>
              <a:cs typeface="Malgun Gothic"/>
              <a:sym typeface="Malgun Gothic"/>
            </a:endParaRPr>
          </a:p>
          <a:p>
            <a:pPr lvl="0"/>
            <a:r>
              <a:rPr lang="en-US" altLang="ko-KR" sz="800" dirty="0">
                <a:latin typeface="Malgun Gothic"/>
                <a:ea typeface="Malgun Gothic"/>
                <a:cs typeface="Malgun Gothic"/>
                <a:sym typeface="Malgun Gothic"/>
              </a:rPr>
              <a:t>IT</a:t>
            </a:r>
            <a:r>
              <a:rPr lang="ko-KR" altLang="en-US" sz="800" dirty="0">
                <a:latin typeface="Malgun Gothic"/>
                <a:ea typeface="Malgun Gothic"/>
                <a:cs typeface="Malgun Gothic"/>
                <a:sym typeface="Malgun Gothic"/>
              </a:rPr>
              <a:t>동아</a:t>
            </a:r>
          </a:p>
          <a:p>
            <a:pPr lvl="0"/>
            <a:r>
              <a:rPr lang="ko-KR" altLang="en-US" sz="800" dirty="0" err="1">
                <a:latin typeface="Malgun Gothic"/>
                <a:ea typeface="Malgun Gothic"/>
                <a:cs typeface="Malgun Gothic"/>
                <a:sym typeface="Malgun Gothic"/>
              </a:rPr>
              <a:t>다키포스트</a:t>
            </a:r>
            <a:endParaRPr lang="ko-KR" altLang="en-US" sz="800" dirty="0">
              <a:latin typeface="Malgun Gothic"/>
              <a:ea typeface="Malgun Gothic"/>
              <a:cs typeface="Malgun Gothic"/>
              <a:sym typeface="Malgun Gothic"/>
            </a:endParaRPr>
          </a:p>
          <a:p>
            <a:pPr lvl="0"/>
            <a:r>
              <a:rPr lang="en-US" altLang="ko-KR" sz="800" dirty="0">
                <a:latin typeface="Malgun Gothic"/>
                <a:ea typeface="Malgun Gothic"/>
                <a:cs typeface="Malgun Gothic"/>
                <a:sym typeface="Malgun Gothic"/>
              </a:rPr>
              <a:t>NFT </a:t>
            </a:r>
            <a:r>
              <a:rPr lang="ko-KR" altLang="en-US" sz="800" dirty="0" err="1">
                <a:latin typeface="Malgun Gothic"/>
                <a:ea typeface="Malgun Gothic"/>
                <a:cs typeface="Malgun Gothic"/>
                <a:sym typeface="Malgun Gothic"/>
              </a:rPr>
              <a:t>마켓캡</a:t>
            </a:r>
            <a:endParaRPr lang="ko-KR" altLang="en-US" sz="800" dirty="0">
              <a:latin typeface="Malgun Gothic"/>
              <a:ea typeface="Malgun Gothic"/>
              <a:cs typeface="Malgun Gothic"/>
              <a:sym typeface="Malgun Gothic"/>
            </a:endParaRPr>
          </a:p>
          <a:p>
            <a:pPr lvl="0"/>
            <a:r>
              <a:rPr lang="ko-KR" altLang="en-US" sz="800" dirty="0" err="1">
                <a:latin typeface="Malgun Gothic"/>
                <a:ea typeface="Malgun Gothic"/>
                <a:cs typeface="Malgun Gothic"/>
                <a:sym typeface="Malgun Gothic"/>
              </a:rPr>
              <a:t>디시이슈</a:t>
            </a:r>
            <a:endParaRPr lang="ko-KR" altLang="en-US" sz="800" dirty="0">
              <a:latin typeface="Malgun Gothic"/>
              <a:ea typeface="Malgun Gothic"/>
              <a:cs typeface="Malgun Gothic"/>
              <a:sym typeface="Malgun Gothic"/>
            </a:endParaRPr>
          </a:p>
          <a:p>
            <a:pPr lvl="0"/>
            <a:r>
              <a:rPr lang="ko-KR" altLang="en-US" sz="800" dirty="0">
                <a:latin typeface="Malgun Gothic"/>
                <a:ea typeface="Malgun Gothic"/>
                <a:cs typeface="Malgun Gothic"/>
                <a:sym typeface="Malgun Gothic"/>
              </a:rPr>
              <a:t>파이낸셜뉴스 사회부</a:t>
            </a:r>
          </a:p>
          <a:p>
            <a:pPr marL="0" lvl="0" indent="0" algn="l" rtl="0">
              <a:spcBef>
                <a:spcPts val="0"/>
              </a:spcBef>
              <a:spcAft>
                <a:spcPts val="0"/>
              </a:spcAft>
              <a:buNone/>
            </a:pPr>
            <a:endParaRPr sz="800" dirty="0">
              <a:latin typeface="Malgun Gothic"/>
              <a:ea typeface="Malgun Gothic"/>
              <a:cs typeface="Malgun Gothic"/>
              <a:sym typeface="Malgun Gothic"/>
            </a:endParaRPr>
          </a:p>
        </p:txBody>
      </p:sp>
      <p:sp>
        <p:nvSpPr>
          <p:cNvPr id="428" name="Google Shape;428;p28"/>
          <p:cNvSpPr/>
          <p:nvPr/>
        </p:nvSpPr>
        <p:spPr>
          <a:xfrm>
            <a:off x="652550" y="295563"/>
            <a:ext cx="325800" cy="32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1</a:t>
            </a:r>
            <a:endParaRPr/>
          </a:p>
        </p:txBody>
      </p:sp>
      <p:sp>
        <p:nvSpPr>
          <p:cNvPr id="429" name="Google Shape;429;p28"/>
          <p:cNvSpPr/>
          <p:nvPr/>
        </p:nvSpPr>
        <p:spPr>
          <a:xfrm>
            <a:off x="3160150" y="665288"/>
            <a:ext cx="325800" cy="32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2</a:t>
            </a:r>
            <a:endParaRPr/>
          </a:p>
        </p:txBody>
      </p:sp>
      <p:sp>
        <p:nvSpPr>
          <p:cNvPr id="430" name="Google Shape;430;p28"/>
          <p:cNvSpPr/>
          <p:nvPr/>
        </p:nvSpPr>
        <p:spPr>
          <a:xfrm>
            <a:off x="72550" y="3308488"/>
            <a:ext cx="325800" cy="32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3</a:t>
            </a:r>
            <a:endParaRPr/>
          </a:p>
        </p:txBody>
      </p:sp>
      <p:sp>
        <p:nvSpPr>
          <p:cNvPr id="431" name="Google Shape;431;p28"/>
          <p:cNvSpPr txBox="1"/>
          <p:nvPr/>
        </p:nvSpPr>
        <p:spPr>
          <a:xfrm>
            <a:off x="633275" y="4353375"/>
            <a:ext cx="51516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800">
                <a:latin typeface="Malgun Gothic"/>
                <a:ea typeface="Malgun Gothic"/>
                <a:cs typeface="Malgun Gothic"/>
                <a:sym typeface="Malgun Gothic"/>
              </a:rPr>
              <a:t>회사소개  |  제휴안내  |  광고안내  |  이용약관  |  </a:t>
            </a:r>
            <a:r>
              <a:rPr lang="ko" sz="800" b="1">
                <a:latin typeface="Malgun Gothic"/>
                <a:ea typeface="Malgun Gothic"/>
                <a:cs typeface="Malgun Gothic"/>
                <a:sym typeface="Malgun Gothic"/>
              </a:rPr>
              <a:t>개인정보처리방침</a:t>
            </a:r>
            <a:r>
              <a:rPr lang="ko" sz="800">
                <a:latin typeface="Malgun Gothic"/>
                <a:ea typeface="Malgun Gothic"/>
                <a:cs typeface="Malgun Gothic"/>
                <a:sym typeface="Malgun Gothic"/>
              </a:rPr>
              <a:t>  |  청소년보호정책</a:t>
            </a:r>
            <a:br>
              <a:rPr lang="ko" sz="800">
                <a:latin typeface="Malgun Gothic"/>
                <a:ea typeface="Malgun Gothic"/>
                <a:cs typeface="Malgun Gothic"/>
                <a:sym typeface="Malgun Gothic"/>
              </a:rPr>
            </a:br>
            <a:r>
              <a:rPr lang="ko" sz="800">
                <a:latin typeface="Malgun Gothic"/>
                <a:ea typeface="Malgun Gothic"/>
                <a:cs typeface="Malgun Gothic"/>
                <a:sym typeface="Malgun Gothic"/>
              </a:rPr>
              <a:t>Copyright ⓒ</a:t>
            </a:r>
            <a:endParaRPr sz="800">
              <a:latin typeface="Malgun Gothic"/>
              <a:ea typeface="Malgun Gothic"/>
              <a:cs typeface="Malgun Gothic"/>
              <a:sym typeface="Malgun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9"/>
          <p:cNvSpPr txBox="1">
            <a:spLocks noGrp="1"/>
          </p:cNvSpPr>
          <p:nvPr>
            <p:ph type="body" idx="4294967295"/>
          </p:nvPr>
        </p:nvSpPr>
        <p:spPr>
          <a:xfrm>
            <a:off x="3956100" y="143644"/>
            <a:ext cx="2497200" cy="165900"/>
          </a:xfrm>
          <a:prstGeom prst="rect">
            <a:avLst/>
          </a:prstGeom>
          <a:noFill/>
          <a:ln>
            <a:noFill/>
          </a:ln>
        </p:spPr>
        <p:txBody>
          <a:bodyPr spcFirstLastPara="1" wrap="square" lIns="68575" tIns="34275" rIns="68575" bIns="34275" anchor="ctr" anchorCtr="0">
            <a:normAutofit fontScale="25000" lnSpcReduction="20000"/>
          </a:bodyPr>
          <a:lstStyle/>
          <a:p>
            <a:pPr marL="0" lvl="0" indent="0" algn="l" rtl="0">
              <a:spcBef>
                <a:spcPts val="0"/>
              </a:spcBef>
              <a:spcAft>
                <a:spcPts val="1200"/>
              </a:spcAft>
              <a:buClr>
                <a:srgbClr val="7F7F7F"/>
              </a:buClr>
              <a:buSzPct val="38888"/>
              <a:buNone/>
            </a:pPr>
            <a:r>
              <a:rPr lang="ko"/>
              <a:t>사이트 관리자 메인 (no.6-1)</a:t>
            </a:r>
            <a:endParaRPr/>
          </a:p>
        </p:txBody>
      </p:sp>
      <p:graphicFrame>
        <p:nvGraphicFramePr>
          <p:cNvPr id="437" name="Google Shape;437;p29"/>
          <p:cNvGraphicFramePr/>
          <p:nvPr/>
        </p:nvGraphicFramePr>
        <p:xfrm>
          <a:off x="6516216" y="357504"/>
          <a:ext cx="2538300" cy="3175750"/>
        </p:xfrm>
        <a:graphic>
          <a:graphicData uri="http://schemas.openxmlformats.org/drawingml/2006/table">
            <a:tbl>
              <a:tblPr firstRow="1" bandRow="1">
                <a:noFill/>
                <a:tableStyleId>{1353C0DB-E72E-49C7-81C3-C4ABD899D695}</a:tableStyleId>
              </a:tblPr>
              <a:tblGrid>
                <a:gridCol w="302450">
                  <a:extLst>
                    <a:ext uri="{9D8B030D-6E8A-4147-A177-3AD203B41FA5}">
                      <a16:colId xmlns:a16="http://schemas.microsoft.com/office/drawing/2014/main" val="20000"/>
                    </a:ext>
                  </a:extLst>
                </a:gridCol>
                <a:gridCol w="2235850">
                  <a:extLst>
                    <a:ext uri="{9D8B030D-6E8A-4147-A177-3AD203B41FA5}">
                      <a16:colId xmlns:a16="http://schemas.microsoft.com/office/drawing/2014/main" val="20001"/>
                    </a:ext>
                  </a:extLst>
                </a:gridCol>
              </a:tblGrid>
              <a:tr h="178475">
                <a:tc gridSpan="2">
                  <a:txBody>
                    <a:bodyPr/>
                    <a:lstStyle/>
                    <a:p>
                      <a:pPr marL="0" marR="0" lvl="0" indent="0" algn="l" rtl="0">
                        <a:lnSpc>
                          <a:spcPct val="100000"/>
                        </a:lnSpc>
                        <a:spcBef>
                          <a:spcPts val="0"/>
                        </a:spcBef>
                        <a:spcAft>
                          <a:spcPts val="0"/>
                        </a:spcAft>
                        <a:buClr>
                          <a:srgbClr val="4E5263"/>
                        </a:buClr>
                        <a:buSzPts val="700"/>
                        <a:buFont typeface="Malgun Gothic"/>
                        <a:buNone/>
                      </a:pPr>
                      <a:r>
                        <a:rPr lang="ko" sz="700" b="1" u="none" strike="noStrike" cap="none">
                          <a:solidFill>
                            <a:srgbClr val="4E5263"/>
                          </a:solidFill>
                          <a:latin typeface="Malgun Gothic"/>
                          <a:ea typeface="Malgun Gothic"/>
                          <a:cs typeface="Malgun Gothic"/>
                          <a:sym typeface="Malgun Gothic"/>
                        </a:rPr>
                        <a:t>Summery.</a:t>
                      </a:r>
                      <a:endParaRPr sz="700" b="1" u="none" strike="noStrike" cap="none">
                        <a:solidFill>
                          <a:srgbClr val="4E5263"/>
                        </a:solidFill>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tc hMerge="1">
                  <a:txBody>
                    <a:bodyPr/>
                    <a:lstStyle/>
                    <a:p>
                      <a:endParaRPr lang="ko-KR"/>
                    </a:p>
                  </a:txBody>
                  <a:tcPr/>
                </a:tc>
                <a:extLst>
                  <a:ext uri="{0D108BD9-81ED-4DB2-BD59-A6C34878D82A}">
                    <a16:rowId xmlns:a16="http://schemas.microsoft.com/office/drawing/2014/main" val="10000"/>
                  </a:ext>
                </a:extLst>
              </a:tr>
              <a:tr h="542075">
                <a:tc gridSpan="2">
                  <a:txBody>
                    <a:bodyPr/>
                    <a:lstStyle/>
                    <a:p>
                      <a:pPr marL="0" marR="0" lvl="0" indent="0" algn="just" rtl="0">
                        <a:lnSpc>
                          <a:spcPct val="120000"/>
                        </a:lnSpc>
                        <a:spcBef>
                          <a:spcPts val="0"/>
                        </a:spcBef>
                        <a:spcAft>
                          <a:spcPts val="0"/>
                        </a:spcAft>
                        <a:buClr>
                          <a:schemeClr val="dk1"/>
                        </a:buClr>
                        <a:buSzPts val="600"/>
                        <a:buFont typeface="Arial"/>
                        <a:buNone/>
                      </a:pPr>
                      <a:r>
                        <a:rPr lang="ko" sz="600">
                          <a:latin typeface="Malgun Gothic"/>
                          <a:ea typeface="Malgun Gothic"/>
                          <a:cs typeface="Malgun Gothic"/>
                          <a:sym typeface="Malgun Gothic"/>
                        </a:rPr>
                        <a:t>사이트 관리자 페이지는 최고 관리자만 접근 가능</a:t>
                      </a:r>
                      <a:endParaRPr sz="600">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hMerge="1">
                  <a:txBody>
                    <a:bodyPr/>
                    <a:lstStyle/>
                    <a:p>
                      <a:endParaRPr lang="ko-KR"/>
                    </a:p>
                  </a:txBody>
                  <a:tcPr/>
                </a:tc>
                <a:extLst>
                  <a:ext uri="{0D108BD9-81ED-4DB2-BD59-A6C34878D82A}">
                    <a16:rowId xmlns:a16="http://schemas.microsoft.com/office/drawing/2014/main" val="10001"/>
                  </a:ext>
                </a:extLst>
              </a:tr>
              <a:tr h="818400">
                <a:tc>
                  <a:txBody>
                    <a:bodyPr/>
                    <a:lstStyle/>
                    <a:p>
                      <a:pPr marL="0" marR="0" lvl="0" indent="0" algn="ctr" rtl="0">
                        <a:lnSpc>
                          <a:spcPct val="120000"/>
                        </a:lnSpc>
                        <a:spcBef>
                          <a:spcPts val="0"/>
                        </a:spcBef>
                        <a:spcAft>
                          <a:spcPts val="0"/>
                        </a:spcAft>
                        <a:buNone/>
                      </a:pPr>
                      <a:r>
                        <a:rPr lang="ko" sz="600" b="0" u="none" strike="noStrike" cap="none">
                          <a:solidFill>
                            <a:schemeClr val="dk1"/>
                          </a:solidFill>
                          <a:latin typeface="Malgun Gothic"/>
                          <a:ea typeface="Malgun Gothic"/>
                          <a:cs typeface="Malgun Gothic"/>
                          <a:sym typeface="Malgun Gothic"/>
                        </a:rPr>
                        <a:t>1</a:t>
                      </a:r>
                      <a:endParaRPr sz="600" b="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운영 현황</a:t>
                      </a:r>
                      <a:endParaRPr sz="800">
                        <a:latin typeface="Malgun Gothic"/>
                        <a:ea typeface="Malgun Gothic"/>
                        <a:cs typeface="Malgun Gothic"/>
                        <a:sym typeface="Malgun Gothic"/>
                      </a:endParaRPr>
                    </a:p>
                    <a:p>
                      <a:pPr marL="89999" lvl="0" indent="-60325" algn="l" rtl="0">
                        <a:spcBef>
                          <a:spcPts val="0"/>
                        </a:spcBef>
                        <a:spcAft>
                          <a:spcPts val="0"/>
                        </a:spcAft>
                        <a:buSzPts val="800"/>
                        <a:buFont typeface="Malgun Gothic"/>
                        <a:buChar char="●"/>
                      </a:pPr>
                      <a:endParaRPr sz="800">
                        <a:latin typeface="Malgun Gothic"/>
                        <a:ea typeface="Malgun Gothic"/>
                        <a:cs typeface="Malgun Gothic"/>
                        <a:sym typeface="Malgun Gothic"/>
                      </a:endParaRPr>
                    </a:p>
                  </a:txBody>
                  <a:tcPr marL="686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818400">
                <a:tc>
                  <a:txBody>
                    <a:bodyPr/>
                    <a:lstStyle/>
                    <a:p>
                      <a:pPr marL="0" marR="0" lvl="0" indent="0" algn="ctr" rtl="0">
                        <a:lnSpc>
                          <a:spcPct val="120000"/>
                        </a:lnSpc>
                        <a:spcBef>
                          <a:spcPts val="0"/>
                        </a:spcBef>
                        <a:spcAft>
                          <a:spcPts val="0"/>
                        </a:spcAft>
                        <a:buNone/>
                      </a:pPr>
                      <a:r>
                        <a:rPr lang="ko" sz="600">
                          <a:latin typeface="Malgun Gothic"/>
                          <a:ea typeface="Malgun Gothic"/>
                          <a:cs typeface="Malgun Gothic"/>
                          <a:sym typeface="Malgun Gothic"/>
                        </a:rPr>
                        <a:t>2</a:t>
                      </a:r>
                      <a:endParaRPr sz="600" b="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카테고리</a:t>
                      </a:r>
                      <a:endParaRPr sz="800">
                        <a:latin typeface="Malgun Gothic"/>
                        <a:ea typeface="Malgun Gothic"/>
                        <a:cs typeface="Malgun Gothic"/>
                        <a:sym typeface="Malgun Gothic"/>
                      </a:endParaRPr>
                    </a:p>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환경 설정</a:t>
                      </a:r>
                      <a:endParaRPr sz="800">
                        <a:latin typeface="Malgun Gothic"/>
                        <a:ea typeface="Malgun Gothic"/>
                        <a:cs typeface="Malgun Gothic"/>
                        <a:sym typeface="Malgun Gothic"/>
                      </a:endParaRPr>
                    </a:p>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신고 관리</a:t>
                      </a:r>
                      <a:endParaRPr sz="800">
                        <a:latin typeface="Malgun Gothic"/>
                        <a:ea typeface="Malgun Gothic"/>
                        <a:cs typeface="Malgun Gothic"/>
                        <a:sym typeface="Malgun Gothic"/>
                      </a:endParaRPr>
                    </a:p>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갤러리 관리</a:t>
                      </a:r>
                      <a:endParaRPr sz="800">
                        <a:latin typeface="Malgun Gothic"/>
                        <a:ea typeface="Malgun Gothic"/>
                        <a:cs typeface="Malgun Gothic"/>
                        <a:sym typeface="Malgun Gothic"/>
                      </a:endParaRPr>
                    </a:p>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회원 관리</a:t>
                      </a:r>
                      <a:endParaRPr sz="800">
                        <a:latin typeface="Malgun Gothic"/>
                        <a:ea typeface="Malgun Gothic"/>
                        <a:cs typeface="Malgun Gothic"/>
                        <a:sym typeface="Malgun Gothic"/>
                      </a:endParaRPr>
                    </a:p>
                  </a:txBody>
                  <a:tcPr marL="686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818400">
                <a:tc>
                  <a:txBody>
                    <a:bodyPr/>
                    <a:lstStyle/>
                    <a:p>
                      <a:pPr marL="0" marR="0" lvl="0" indent="0" algn="ctr" rtl="0">
                        <a:lnSpc>
                          <a:spcPct val="120000"/>
                        </a:lnSpc>
                        <a:spcBef>
                          <a:spcPts val="0"/>
                        </a:spcBef>
                        <a:spcAft>
                          <a:spcPts val="0"/>
                        </a:spcAft>
                        <a:buNone/>
                      </a:pPr>
                      <a:r>
                        <a:rPr lang="ko" sz="600">
                          <a:latin typeface="Malgun Gothic"/>
                          <a:ea typeface="Malgun Gothic"/>
                          <a:cs typeface="Malgun Gothic"/>
                          <a:sym typeface="Malgun Gothic"/>
                        </a:rPr>
                        <a:t>3</a:t>
                      </a:r>
                      <a:endParaRPr sz="600" b="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89999" lvl="0" indent="-60325" algn="l" rtl="0">
                        <a:spcBef>
                          <a:spcPts val="0"/>
                        </a:spcBef>
                        <a:spcAft>
                          <a:spcPts val="0"/>
                        </a:spcAft>
                        <a:buSzPts val="800"/>
                        <a:buFont typeface="Malgun Gothic"/>
                        <a:buChar char="●"/>
                      </a:pPr>
                      <a:endParaRPr sz="800">
                        <a:latin typeface="Malgun Gothic"/>
                        <a:ea typeface="Malgun Gothic"/>
                        <a:cs typeface="Malgun Gothic"/>
                        <a:sym typeface="Malgun Gothic"/>
                      </a:endParaRPr>
                    </a:p>
                  </a:txBody>
                  <a:tcPr marL="686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
        <p:nvSpPr>
          <p:cNvPr id="438" name="Google Shape;438;p29"/>
          <p:cNvSpPr txBox="1"/>
          <p:nvPr/>
        </p:nvSpPr>
        <p:spPr>
          <a:xfrm>
            <a:off x="8736575" y="80225"/>
            <a:ext cx="285000" cy="177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fld id="{00000000-1234-1234-1234-123412341234}" type="slidenum">
              <a:rPr lang="en-US" altLang="ko" sz="700">
                <a:solidFill>
                  <a:schemeClr val="dk1"/>
                </a:solidFill>
                <a:latin typeface="Malgun Gothic"/>
                <a:ea typeface="Malgun Gothic"/>
                <a:cs typeface="Malgun Gothic"/>
                <a:sym typeface="Malgun Gothic"/>
              </a:rPr>
              <a:t>14</a:t>
            </a:fld>
            <a:endParaRPr sz="700">
              <a:solidFill>
                <a:schemeClr val="dk1"/>
              </a:solidFill>
              <a:latin typeface="Malgun Gothic"/>
              <a:ea typeface="Malgun Gothic"/>
              <a:cs typeface="Malgun Gothic"/>
              <a:sym typeface="Malgun Gothic"/>
            </a:endParaRPr>
          </a:p>
        </p:txBody>
      </p:sp>
      <p:sp>
        <p:nvSpPr>
          <p:cNvPr id="439" name="Google Shape;439;p29"/>
          <p:cNvSpPr txBox="1">
            <a:spLocks noGrp="1"/>
          </p:cNvSpPr>
          <p:nvPr>
            <p:ph type="body" idx="4294967295"/>
          </p:nvPr>
        </p:nvSpPr>
        <p:spPr>
          <a:xfrm>
            <a:off x="888850" y="149763"/>
            <a:ext cx="2223900" cy="165900"/>
          </a:xfrm>
          <a:prstGeom prst="rect">
            <a:avLst/>
          </a:prstGeom>
          <a:noFill/>
          <a:ln>
            <a:noFill/>
          </a:ln>
        </p:spPr>
        <p:txBody>
          <a:bodyPr spcFirstLastPara="1" wrap="square" lIns="68575" tIns="34275" rIns="68575" bIns="34275" anchor="ctr" anchorCtr="0">
            <a:normAutofit fontScale="25000" lnSpcReduction="20000"/>
          </a:bodyPr>
          <a:lstStyle/>
          <a:p>
            <a:pPr marL="0" lvl="0" indent="0" algn="l" rtl="0">
              <a:spcBef>
                <a:spcPts val="0"/>
              </a:spcBef>
              <a:spcAft>
                <a:spcPts val="1200"/>
              </a:spcAft>
              <a:buClr>
                <a:srgbClr val="7F7F7F"/>
              </a:buClr>
              <a:buSzPct val="38888"/>
              <a:buNone/>
            </a:pPr>
            <a:r>
              <a:rPr lang="ko"/>
              <a:t>/admin/index</a:t>
            </a:r>
            <a:endParaRPr/>
          </a:p>
        </p:txBody>
      </p:sp>
      <p:sp>
        <p:nvSpPr>
          <p:cNvPr id="440" name="Google Shape;440;p29"/>
          <p:cNvSpPr/>
          <p:nvPr/>
        </p:nvSpPr>
        <p:spPr>
          <a:xfrm>
            <a:off x="0" y="303425"/>
            <a:ext cx="6453300" cy="555000"/>
          </a:xfrm>
          <a:prstGeom prst="rect">
            <a:avLst/>
          </a:prstGeom>
          <a:solidFill>
            <a:srgbClr val="1C4587"/>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9"/>
          <p:cNvSpPr/>
          <p:nvPr/>
        </p:nvSpPr>
        <p:spPr>
          <a:xfrm>
            <a:off x="37000" y="315675"/>
            <a:ext cx="1703700" cy="515700"/>
          </a:xfrm>
          <a:prstGeom prst="rect">
            <a:avLst/>
          </a:prstGeom>
          <a:solidFill>
            <a:srgbClr val="0B5394"/>
          </a:solidFill>
          <a:ln w="9525"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b="1">
                <a:solidFill>
                  <a:schemeClr val="lt1"/>
                </a:solidFill>
                <a:latin typeface="Malgun Gothic"/>
                <a:ea typeface="Malgun Gothic"/>
                <a:cs typeface="Malgun Gothic"/>
                <a:sym typeface="Malgun Gothic"/>
              </a:rPr>
              <a:t>로고</a:t>
            </a:r>
            <a:endParaRPr sz="1400" b="1">
              <a:solidFill>
                <a:schemeClr val="lt1"/>
              </a:solidFill>
              <a:latin typeface="Malgun Gothic"/>
              <a:ea typeface="Malgun Gothic"/>
              <a:cs typeface="Malgun Gothic"/>
              <a:sym typeface="Malgun Gothic"/>
            </a:endParaRPr>
          </a:p>
        </p:txBody>
      </p:sp>
      <p:sp>
        <p:nvSpPr>
          <p:cNvPr id="442" name="Google Shape;442;p29"/>
          <p:cNvSpPr txBox="1"/>
          <p:nvPr/>
        </p:nvSpPr>
        <p:spPr>
          <a:xfrm>
            <a:off x="4418250" y="373425"/>
            <a:ext cx="19686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900">
                <a:solidFill>
                  <a:schemeClr val="lt1"/>
                </a:solidFill>
                <a:latin typeface="Malgun Gothic"/>
                <a:ea typeface="Malgun Gothic"/>
                <a:cs typeface="Malgun Gothic"/>
                <a:sym typeface="Malgun Gothic"/>
              </a:rPr>
              <a:t>홈  |  로그아웃</a:t>
            </a:r>
            <a:endParaRPr sz="900">
              <a:solidFill>
                <a:schemeClr val="lt1"/>
              </a:solidFill>
              <a:latin typeface="Malgun Gothic"/>
              <a:ea typeface="Malgun Gothic"/>
              <a:cs typeface="Malgun Gothic"/>
              <a:sym typeface="Malgun Gothic"/>
            </a:endParaRPr>
          </a:p>
        </p:txBody>
      </p:sp>
      <p:sp>
        <p:nvSpPr>
          <p:cNvPr id="443" name="Google Shape;443;p29"/>
          <p:cNvSpPr txBox="1"/>
          <p:nvPr/>
        </p:nvSpPr>
        <p:spPr>
          <a:xfrm>
            <a:off x="1702150" y="954825"/>
            <a:ext cx="4262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900" b="1">
                <a:latin typeface="Malgun Gothic"/>
                <a:ea typeface="Malgun Gothic"/>
                <a:cs typeface="Malgun Gothic"/>
                <a:sym typeface="Malgun Gothic"/>
              </a:rPr>
              <a:t>관리자 메인</a:t>
            </a:r>
            <a:endParaRPr sz="900" b="1">
              <a:latin typeface="Malgun Gothic"/>
              <a:ea typeface="Malgun Gothic"/>
              <a:cs typeface="Malgun Gothic"/>
              <a:sym typeface="Malgun Gothic"/>
            </a:endParaRPr>
          </a:p>
        </p:txBody>
      </p:sp>
      <p:cxnSp>
        <p:nvCxnSpPr>
          <p:cNvPr id="444" name="Google Shape;444;p29"/>
          <p:cNvCxnSpPr/>
          <p:nvPr/>
        </p:nvCxnSpPr>
        <p:spPr>
          <a:xfrm>
            <a:off x="1725100" y="1277925"/>
            <a:ext cx="4499700" cy="0"/>
          </a:xfrm>
          <a:prstGeom prst="straightConnector1">
            <a:avLst/>
          </a:prstGeom>
          <a:noFill/>
          <a:ln w="19050" cap="flat" cmpd="sng">
            <a:solidFill>
              <a:schemeClr val="accent1"/>
            </a:solidFill>
            <a:prstDash val="solid"/>
            <a:round/>
            <a:headEnd type="none" w="med" len="med"/>
            <a:tailEnd type="none" w="med" len="med"/>
          </a:ln>
        </p:spPr>
      </p:cxnSp>
      <p:sp>
        <p:nvSpPr>
          <p:cNvPr id="445" name="Google Shape;445;p29"/>
          <p:cNvSpPr txBox="1"/>
          <p:nvPr/>
        </p:nvSpPr>
        <p:spPr>
          <a:xfrm>
            <a:off x="1740700" y="1317700"/>
            <a:ext cx="4262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b="1">
                <a:latin typeface="Malgun Gothic"/>
                <a:ea typeface="Malgun Gothic"/>
                <a:cs typeface="Malgun Gothic"/>
                <a:sym typeface="Malgun Gothic"/>
              </a:rPr>
              <a:t>운영 현황</a:t>
            </a:r>
            <a:endParaRPr sz="800" b="1">
              <a:latin typeface="Malgun Gothic"/>
              <a:ea typeface="Malgun Gothic"/>
              <a:cs typeface="Malgun Gothic"/>
              <a:sym typeface="Malgun Gothic"/>
            </a:endParaRPr>
          </a:p>
        </p:txBody>
      </p:sp>
      <p:graphicFrame>
        <p:nvGraphicFramePr>
          <p:cNvPr id="446" name="Google Shape;446;p29"/>
          <p:cNvGraphicFramePr/>
          <p:nvPr/>
        </p:nvGraphicFramePr>
        <p:xfrm>
          <a:off x="1725075" y="1625500"/>
          <a:ext cx="4499750" cy="1499805"/>
        </p:xfrm>
        <a:graphic>
          <a:graphicData uri="http://schemas.openxmlformats.org/drawingml/2006/table">
            <a:tbl>
              <a:tblPr>
                <a:noFill/>
                <a:tableStyleId>{77B0910E-7B68-467D-9EFE-44F0E3E272DC}</a:tableStyleId>
              </a:tblPr>
              <a:tblGrid>
                <a:gridCol w="449975">
                  <a:extLst>
                    <a:ext uri="{9D8B030D-6E8A-4147-A177-3AD203B41FA5}">
                      <a16:colId xmlns:a16="http://schemas.microsoft.com/office/drawing/2014/main" val="20000"/>
                    </a:ext>
                  </a:extLst>
                </a:gridCol>
                <a:gridCol w="449975">
                  <a:extLst>
                    <a:ext uri="{9D8B030D-6E8A-4147-A177-3AD203B41FA5}">
                      <a16:colId xmlns:a16="http://schemas.microsoft.com/office/drawing/2014/main" val="20001"/>
                    </a:ext>
                  </a:extLst>
                </a:gridCol>
                <a:gridCol w="449975">
                  <a:extLst>
                    <a:ext uri="{9D8B030D-6E8A-4147-A177-3AD203B41FA5}">
                      <a16:colId xmlns:a16="http://schemas.microsoft.com/office/drawing/2014/main" val="20002"/>
                    </a:ext>
                  </a:extLst>
                </a:gridCol>
                <a:gridCol w="449975">
                  <a:extLst>
                    <a:ext uri="{9D8B030D-6E8A-4147-A177-3AD203B41FA5}">
                      <a16:colId xmlns:a16="http://schemas.microsoft.com/office/drawing/2014/main" val="20003"/>
                    </a:ext>
                  </a:extLst>
                </a:gridCol>
                <a:gridCol w="449975">
                  <a:extLst>
                    <a:ext uri="{9D8B030D-6E8A-4147-A177-3AD203B41FA5}">
                      <a16:colId xmlns:a16="http://schemas.microsoft.com/office/drawing/2014/main" val="20004"/>
                    </a:ext>
                  </a:extLst>
                </a:gridCol>
                <a:gridCol w="449975">
                  <a:extLst>
                    <a:ext uri="{9D8B030D-6E8A-4147-A177-3AD203B41FA5}">
                      <a16:colId xmlns:a16="http://schemas.microsoft.com/office/drawing/2014/main" val="20005"/>
                    </a:ext>
                  </a:extLst>
                </a:gridCol>
                <a:gridCol w="449975">
                  <a:extLst>
                    <a:ext uri="{9D8B030D-6E8A-4147-A177-3AD203B41FA5}">
                      <a16:colId xmlns:a16="http://schemas.microsoft.com/office/drawing/2014/main" val="20006"/>
                    </a:ext>
                  </a:extLst>
                </a:gridCol>
                <a:gridCol w="449975">
                  <a:extLst>
                    <a:ext uri="{9D8B030D-6E8A-4147-A177-3AD203B41FA5}">
                      <a16:colId xmlns:a16="http://schemas.microsoft.com/office/drawing/2014/main" val="20007"/>
                    </a:ext>
                  </a:extLst>
                </a:gridCol>
                <a:gridCol w="449975">
                  <a:extLst>
                    <a:ext uri="{9D8B030D-6E8A-4147-A177-3AD203B41FA5}">
                      <a16:colId xmlns:a16="http://schemas.microsoft.com/office/drawing/2014/main" val="20008"/>
                    </a:ext>
                  </a:extLst>
                </a:gridCol>
                <a:gridCol w="449975">
                  <a:extLst>
                    <a:ext uri="{9D8B030D-6E8A-4147-A177-3AD203B41FA5}">
                      <a16:colId xmlns:a16="http://schemas.microsoft.com/office/drawing/2014/main" val="20009"/>
                    </a:ext>
                  </a:extLst>
                </a:gridCol>
              </a:tblGrid>
              <a:tr h="381000">
                <a:tc gridSpan="2">
                  <a:txBody>
                    <a:bodyPr/>
                    <a:lstStyle/>
                    <a:p>
                      <a:pPr marL="0" lvl="0" indent="0" algn="ctr" rtl="0">
                        <a:spcBef>
                          <a:spcPts val="0"/>
                        </a:spcBef>
                        <a:spcAft>
                          <a:spcPts val="0"/>
                        </a:spcAft>
                        <a:buNone/>
                      </a:pPr>
                      <a:r>
                        <a:rPr lang="ko" sz="700">
                          <a:latin typeface="Malgun Gothic"/>
                          <a:ea typeface="Malgun Gothic"/>
                          <a:cs typeface="Malgun Gothic"/>
                          <a:sym typeface="Malgun Gothic"/>
                        </a:rPr>
                        <a:t>총 갤러리 개수</a:t>
                      </a:r>
                      <a:endParaRPr sz="700">
                        <a:latin typeface="Malgun Gothic"/>
                        <a:ea typeface="Malgun Gothic"/>
                        <a:cs typeface="Malgun Gothic"/>
                        <a:sym typeface="Malgun Gothic"/>
                      </a:endParaRPr>
                    </a:p>
                  </a:txBody>
                  <a:tcPr marL="91425" marR="91425" marT="91425" marB="91425" anchor="ctr">
                    <a:lnL w="9525" cap="flat" cmpd="sng">
                      <a:solidFill>
                        <a:schemeClr val="lt1"/>
                      </a:solidFill>
                      <a:prstDash val="solid"/>
                      <a:round/>
                      <a:headEnd type="none" w="sm" len="sm"/>
                      <a:tailEnd type="none" w="sm" len="sm"/>
                    </a:lnL>
                  </a:tcPr>
                </a:tc>
                <a:tc hMerge="1">
                  <a:txBody>
                    <a:bodyPr/>
                    <a:lstStyle/>
                    <a:p>
                      <a:endParaRPr lang="ko-KR"/>
                    </a:p>
                  </a:txBody>
                  <a:tcPr/>
                </a:tc>
                <a:tc gridSpan="2">
                  <a:txBody>
                    <a:bodyPr/>
                    <a:lstStyle/>
                    <a:p>
                      <a:pPr marL="0" lvl="0" indent="0" algn="ctr" rtl="0">
                        <a:spcBef>
                          <a:spcPts val="0"/>
                        </a:spcBef>
                        <a:spcAft>
                          <a:spcPts val="0"/>
                        </a:spcAft>
                        <a:buNone/>
                      </a:pPr>
                      <a:r>
                        <a:rPr lang="ko" sz="700">
                          <a:latin typeface="Malgun Gothic"/>
                          <a:ea typeface="Malgun Gothic"/>
                          <a:cs typeface="Malgun Gothic"/>
                          <a:sym typeface="Malgun Gothic"/>
                        </a:rPr>
                        <a:t>신규 게시글 개수</a:t>
                      </a:r>
                      <a:endParaRPr sz="700">
                        <a:latin typeface="Malgun Gothic"/>
                        <a:ea typeface="Malgun Gothic"/>
                        <a:cs typeface="Malgun Gothic"/>
                        <a:sym typeface="Malgun Gothic"/>
                      </a:endParaRPr>
                    </a:p>
                  </a:txBody>
                  <a:tcPr marL="91425" marR="91425" marT="91425" marB="91425" anchor="ctr"/>
                </a:tc>
                <a:tc hMerge="1">
                  <a:txBody>
                    <a:bodyPr/>
                    <a:lstStyle/>
                    <a:p>
                      <a:endParaRPr lang="ko-KR"/>
                    </a:p>
                  </a:txBody>
                  <a:tcPr/>
                </a:tc>
                <a:tc gridSpan="2">
                  <a:txBody>
                    <a:bodyPr/>
                    <a:lstStyle/>
                    <a:p>
                      <a:pPr marL="0" lvl="0" indent="0" algn="ctr" rtl="0">
                        <a:spcBef>
                          <a:spcPts val="0"/>
                        </a:spcBef>
                        <a:spcAft>
                          <a:spcPts val="0"/>
                        </a:spcAft>
                        <a:buNone/>
                      </a:pPr>
                      <a:r>
                        <a:rPr lang="ko" sz="700">
                          <a:latin typeface="Malgun Gothic"/>
                          <a:ea typeface="Malgun Gothic"/>
                          <a:cs typeface="Malgun Gothic"/>
                          <a:sym typeface="Malgun Gothic"/>
                        </a:rPr>
                        <a:t>신규 댓글 개수</a:t>
                      </a:r>
                      <a:endParaRPr sz="700">
                        <a:latin typeface="Malgun Gothic"/>
                        <a:ea typeface="Malgun Gothic"/>
                        <a:cs typeface="Malgun Gothic"/>
                        <a:sym typeface="Malgun Gothic"/>
                      </a:endParaRPr>
                    </a:p>
                  </a:txBody>
                  <a:tcPr marL="91425" marR="91425" marT="91425" marB="91425" anchor="ctr"/>
                </a:tc>
                <a:tc hMerge="1">
                  <a:txBody>
                    <a:bodyPr/>
                    <a:lstStyle/>
                    <a:p>
                      <a:endParaRPr lang="ko-KR"/>
                    </a:p>
                  </a:txBody>
                  <a:tcPr/>
                </a:tc>
                <a:tc gridSpan="2">
                  <a:txBody>
                    <a:bodyPr/>
                    <a:lstStyle/>
                    <a:p>
                      <a:pPr marL="0" lvl="0" indent="0" algn="ctr" rtl="0">
                        <a:spcBef>
                          <a:spcPts val="0"/>
                        </a:spcBef>
                        <a:spcAft>
                          <a:spcPts val="0"/>
                        </a:spcAft>
                        <a:buNone/>
                      </a:pPr>
                      <a:r>
                        <a:rPr lang="ko" sz="700">
                          <a:latin typeface="Malgun Gothic"/>
                          <a:ea typeface="Malgun Gothic"/>
                          <a:cs typeface="Malgun Gothic"/>
                          <a:sym typeface="Malgun Gothic"/>
                        </a:rPr>
                        <a:t>회원 수</a:t>
                      </a:r>
                      <a:endParaRPr sz="700">
                        <a:latin typeface="Malgun Gothic"/>
                        <a:ea typeface="Malgun Gothic"/>
                        <a:cs typeface="Malgun Gothic"/>
                        <a:sym typeface="Malgun Gothic"/>
                      </a:endParaRPr>
                    </a:p>
                  </a:txBody>
                  <a:tcPr marL="91425" marR="91425" marT="91425" marB="91425" anchor="ctr"/>
                </a:tc>
                <a:tc hMerge="1">
                  <a:txBody>
                    <a:bodyPr/>
                    <a:lstStyle/>
                    <a:p>
                      <a:endParaRPr lang="ko-KR"/>
                    </a:p>
                  </a:txBody>
                  <a:tcPr/>
                </a:tc>
                <a:tc gridSpan="2">
                  <a:txBody>
                    <a:bodyPr/>
                    <a:lstStyle/>
                    <a:p>
                      <a:pPr marL="0" lvl="0" indent="0" algn="ctr" rtl="0">
                        <a:spcBef>
                          <a:spcPts val="0"/>
                        </a:spcBef>
                        <a:spcAft>
                          <a:spcPts val="0"/>
                        </a:spcAft>
                        <a:buNone/>
                      </a:pPr>
                      <a:r>
                        <a:rPr lang="ko" sz="700">
                          <a:latin typeface="Malgun Gothic"/>
                          <a:ea typeface="Malgun Gothic"/>
                          <a:cs typeface="Malgun Gothic"/>
                          <a:sym typeface="Malgun Gothic"/>
                        </a:rPr>
                        <a:t>내역 처리 대기 중인 신고 개수</a:t>
                      </a:r>
                      <a:endParaRPr sz="700">
                        <a:latin typeface="Malgun Gothic"/>
                        <a:ea typeface="Malgun Gothic"/>
                        <a:cs typeface="Malgun Gothic"/>
                        <a:sym typeface="Malgun Gothic"/>
                      </a:endParaRPr>
                    </a:p>
                  </a:txBody>
                  <a:tcPr marL="91425" marR="91425" marT="91425" marB="91425" anchor="ctr">
                    <a:lnR w="9525" cap="flat" cmpd="sng">
                      <a:solidFill>
                        <a:schemeClr val="lt1"/>
                      </a:solidFill>
                      <a:prstDash val="solid"/>
                      <a:round/>
                      <a:headEnd type="none" w="sm" len="sm"/>
                      <a:tailEnd type="none" w="sm" len="sm"/>
                    </a:lnR>
                  </a:tcPr>
                </a:tc>
                <a:tc hMerge="1">
                  <a:txBody>
                    <a:bodyPr/>
                    <a:lstStyle/>
                    <a:p>
                      <a:endParaRPr lang="ko-KR"/>
                    </a:p>
                  </a:txBody>
                  <a:tcPr/>
                </a:tc>
                <a:extLst>
                  <a:ext uri="{0D108BD9-81ED-4DB2-BD59-A6C34878D82A}">
                    <a16:rowId xmlns:a16="http://schemas.microsoft.com/office/drawing/2014/main" val="10000"/>
                  </a:ext>
                </a:extLst>
              </a:tr>
              <a:tr h="311175">
                <a:tc>
                  <a:txBody>
                    <a:bodyPr/>
                    <a:lstStyle/>
                    <a:p>
                      <a:pPr marL="0" lvl="0" indent="0" algn="ctr" rtl="0">
                        <a:spcBef>
                          <a:spcPts val="0"/>
                        </a:spcBef>
                        <a:spcAft>
                          <a:spcPts val="0"/>
                        </a:spcAft>
                        <a:buNone/>
                      </a:pPr>
                      <a:r>
                        <a:rPr lang="ko" sz="700">
                          <a:latin typeface="Malgun Gothic"/>
                          <a:ea typeface="Malgun Gothic"/>
                          <a:cs typeface="Malgun Gothic"/>
                          <a:sym typeface="Malgun Gothic"/>
                        </a:rPr>
                        <a:t>메인갤</a:t>
                      </a:r>
                      <a:endParaRPr sz="700">
                        <a:latin typeface="Malgun Gothic"/>
                        <a:ea typeface="Malgun Gothic"/>
                        <a:cs typeface="Malgun Gothic"/>
                        <a:sym typeface="Malgun Gothic"/>
                      </a:endParaRPr>
                    </a:p>
                  </a:txBody>
                  <a:tcPr marL="91425" marR="91425" marT="91425" marB="91425" anchor="ctr">
                    <a:lnL w="9525" cap="flat" cmpd="sng">
                      <a:solidFill>
                        <a:schemeClr val="lt1"/>
                      </a:solidFill>
                      <a:prstDash val="solid"/>
                      <a:round/>
                      <a:headEnd type="none" w="sm" len="sm"/>
                      <a:tailEnd type="none" w="sm" len="sm"/>
                    </a:lnL>
                  </a:tcPr>
                </a:tc>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91425" marR="91425" marT="91425" marB="91425" anchor="ctr"/>
                </a:tc>
                <a:tc>
                  <a:txBody>
                    <a:bodyPr/>
                    <a:lstStyle/>
                    <a:p>
                      <a:pPr marL="0" lvl="0" indent="0" algn="ctr" rtl="0">
                        <a:spcBef>
                          <a:spcPts val="0"/>
                        </a:spcBef>
                        <a:spcAft>
                          <a:spcPts val="0"/>
                        </a:spcAft>
                        <a:buNone/>
                      </a:pPr>
                      <a:r>
                        <a:rPr lang="ko" sz="700">
                          <a:latin typeface="Malgun Gothic"/>
                          <a:ea typeface="Malgun Gothic"/>
                          <a:cs typeface="Malgun Gothic"/>
                          <a:sym typeface="Malgun Gothic"/>
                        </a:rPr>
                        <a:t>오늘</a:t>
                      </a:r>
                      <a:endParaRPr sz="700">
                        <a:latin typeface="Malgun Gothic"/>
                        <a:ea typeface="Malgun Gothic"/>
                        <a:cs typeface="Malgun Gothic"/>
                        <a:sym typeface="Malgun Gothic"/>
                      </a:endParaRPr>
                    </a:p>
                  </a:txBody>
                  <a:tcPr marL="91425" marR="91425" marT="91425" marB="91425" anchor="ctr"/>
                </a:tc>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91425" marR="91425" marT="91425" marB="91425" anchor="ctr"/>
                </a:tc>
                <a:tc>
                  <a:txBody>
                    <a:bodyPr/>
                    <a:lstStyle/>
                    <a:p>
                      <a:pPr marL="0" lvl="0" indent="0" algn="ctr" rtl="0">
                        <a:spcBef>
                          <a:spcPts val="0"/>
                        </a:spcBef>
                        <a:spcAft>
                          <a:spcPts val="0"/>
                        </a:spcAft>
                        <a:buNone/>
                      </a:pPr>
                      <a:r>
                        <a:rPr lang="ko" sz="700">
                          <a:latin typeface="Malgun Gothic"/>
                          <a:ea typeface="Malgun Gothic"/>
                          <a:cs typeface="Malgun Gothic"/>
                          <a:sym typeface="Malgun Gothic"/>
                        </a:rPr>
                        <a:t>오늘</a:t>
                      </a:r>
                      <a:endParaRPr sz="700">
                        <a:latin typeface="Malgun Gothic"/>
                        <a:ea typeface="Malgun Gothic"/>
                        <a:cs typeface="Malgun Gothic"/>
                        <a:sym typeface="Malgun Gothic"/>
                      </a:endParaRPr>
                    </a:p>
                  </a:txBody>
                  <a:tcPr marL="91425" marR="91425" marT="91425" marB="91425" anchor="ctr"/>
                </a:tc>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91425" marR="91425" marT="91425" marB="91425" anchor="ctr"/>
                </a:tc>
                <a:tc rowSpan="2">
                  <a:txBody>
                    <a:bodyPr/>
                    <a:lstStyle/>
                    <a:p>
                      <a:pPr marL="0" lvl="0" indent="0" algn="ctr" rtl="0">
                        <a:spcBef>
                          <a:spcPts val="0"/>
                        </a:spcBef>
                        <a:spcAft>
                          <a:spcPts val="0"/>
                        </a:spcAft>
                        <a:buNone/>
                      </a:pPr>
                      <a:r>
                        <a:rPr lang="ko" sz="700">
                          <a:latin typeface="Malgun Gothic"/>
                          <a:ea typeface="Malgun Gothic"/>
                          <a:cs typeface="Malgun Gothic"/>
                          <a:sym typeface="Malgun Gothic"/>
                        </a:rPr>
                        <a:t>총</a:t>
                      </a:r>
                      <a:endParaRPr sz="700">
                        <a:latin typeface="Malgun Gothic"/>
                        <a:ea typeface="Malgun Gothic"/>
                        <a:cs typeface="Malgun Gothic"/>
                        <a:sym typeface="Malgun Gothic"/>
                      </a:endParaRPr>
                    </a:p>
                  </a:txBody>
                  <a:tcPr marL="91425" marR="91425" marT="91425" marB="91425" anchor="ctr"/>
                </a:tc>
                <a:tc rowSpan="2">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91425" marR="91425" marT="91425" marB="91425" anchor="ctr"/>
                </a:tc>
                <a:tc rowSpan="3" gridSpan="2">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91425" marR="91425" marT="91425" marB="91425" anchor="ctr">
                    <a:lnR w="9525" cap="flat" cmpd="sng">
                      <a:solidFill>
                        <a:schemeClr val="lt1"/>
                      </a:solidFill>
                      <a:prstDash val="solid"/>
                      <a:round/>
                      <a:headEnd type="none" w="sm" len="sm"/>
                      <a:tailEnd type="none" w="sm" len="sm"/>
                    </a:lnR>
                  </a:tcPr>
                </a:tc>
                <a:tc rowSpan="3" hMerge="1">
                  <a:txBody>
                    <a:bodyPr/>
                    <a:lstStyle/>
                    <a:p>
                      <a:endParaRPr lang="ko-KR"/>
                    </a:p>
                  </a:txBody>
                  <a:tcPr/>
                </a:tc>
                <a:extLst>
                  <a:ext uri="{0D108BD9-81ED-4DB2-BD59-A6C34878D82A}">
                    <a16:rowId xmlns:a16="http://schemas.microsoft.com/office/drawing/2014/main" val="10001"/>
                  </a:ext>
                </a:extLst>
              </a:tr>
              <a:tr h="311175">
                <a:tc>
                  <a:txBody>
                    <a:bodyPr/>
                    <a:lstStyle/>
                    <a:p>
                      <a:pPr marL="0" lvl="0" indent="0" algn="ctr" rtl="0">
                        <a:spcBef>
                          <a:spcPts val="0"/>
                        </a:spcBef>
                        <a:spcAft>
                          <a:spcPts val="0"/>
                        </a:spcAft>
                        <a:buNone/>
                      </a:pPr>
                      <a:r>
                        <a:rPr lang="ko" sz="700">
                          <a:latin typeface="Malgun Gothic"/>
                          <a:ea typeface="Malgun Gothic"/>
                          <a:cs typeface="Malgun Gothic"/>
                          <a:sym typeface="Malgun Gothic"/>
                        </a:rPr>
                        <a:t>마이너 갤</a:t>
                      </a:r>
                      <a:endParaRPr sz="700">
                        <a:latin typeface="Malgun Gothic"/>
                        <a:ea typeface="Malgun Gothic"/>
                        <a:cs typeface="Malgun Gothic"/>
                        <a:sym typeface="Malgun Gothic"/>
                      </a:endParaRPr>
                    </a:p>
                  </a:txBody>
                  <a:tcPr marL="91425" marR="91425" marT="91425" marB="91425" anchor="ctr">
                    <a:lnL w="9525" cap="flat" cmpd="sng">
                      <a:solidFill>
                        <a:schemeClr val="lt1"/>
                      </a:solidFill>
                      <a:prstDash val="solid"/>
                      <a:round/>
                      <a:headEnd type="none" w="sm" len="sm"/>
                      <a:tailEnd type="none" w="sm" len="sm"/>
                    </a:lnL>
                  </a:tcPr>
                </a:tc>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91425" marR="91425" marT="91425" marB="91425" anchor="ctr"/>
                </a:tc>
                <a:tc>
                  <a:txBody>
                    <a:bodyPr/>
                    <a:lstStyle/>
                    <a:p>
                      <a:pPr marL="0" lvl="0" indent="0" algn="ctr" rtl="0">
                        <a:spcBef>
                          <a:spcPts val="0"/>
                        </a:spcBef>
                        <a:spcAft>
                          <a:spcPts val="0"/>
                        </a:spcAft>
                        <a:buNone/>
                      </a:pPr>
                      <a:r>
                        <a:rPr lang="ko" sz="700">
                          <a:latin typeface="Malgun Gothic"/>
                          <a:ea typeface="Malgun Gothic"/>
                          <a:cs typeface="Malgun Gothic"/>
                          <a:sym typeface="Malgun Gothic"/>
                        </a:rPr>
                        <a:t>전날</a:t>
                      </a:r>
                      <a:endParaRPr sz="700">
                        <a:latin typeface="Malgun Gothic"/>
                        <a:ea typeface="Malgun Gothic"/>
                        <a:cs typeface="Malgun Gothic"/>
                        <a:sym typeface="Malgun Gothic"/>
                      </a:endParaRPr>
                    </a:p>
                  </a:txBody>
                  <a:tcPr marL="91425" marR="91425" marT="91425" marB="91425" anchor="ctr"/>
                </a:tc>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91425" marR="91425" marT="91425" marB="91425" anchor="ctr"/>
                </a:tc>
                <a:tc>
                  <a:txBody>
                    <a:bodyPr/>
                    <a:lstStyle/>
                    <a:p>
                      <a:pPr marL="0" lvl="0" indent="0" algn="ctr" rtl="0">
                        <a:spcBef>
                          <a:spcPts val="0"/>
                        </a:spcBef>
                        <a:spcAft>
                          <a:spcPts val="0"/>
                        </a:spcAft>
                        <a:buNone/>
                      </a:pPr>
                      <a:r>
                        <a:rPr lang="ko" sz="700">
                          <a:latin typeface="Malgun Gothic"/>
                          <a:ea typeface="Malgun Gothic"/>
                          <a:cs typeface="Malgun Gothic"/>
                          <a:sym typeface="Malgun Gothic"/>
                        </a:rPr>
                        <a:t>전날</a:t>
                      </a:r>
                      <a:endParaRPr sz="700">
                        <a:latin typeface="Malgun Gothic"/>
                        <a:ea typeface="Malgun Gothic"/>
                        <a:cs typeface="Malgun Gothic"/>
                        <a:sym typeface="Malgun Gothic"/>
                      </a:endParaRPr>
                    </a:p>
                  </a:txBody>
                  <a:tcPr marL="91425" marR="91425" marT="91425" marB="91425" anchor="ctr"/>
                </a:tc>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91425" marR="91425" marT="91425" marB="91425" anchor="ctr"/>
                </a:tc>
                <a:tc vMerge="1">
                  <a:txBody>
                    <a:bodyPr/>
                    <a:lstStyle/>
                    <a:p>
                      <a:endParaRPr lang="ko-KR"/>
                    </a:p>
                  </a:txBody>
                  <a:tcPr/>
                </a:tc>
                <a:tc vMerge="1">
                  <a:txBody>
                    <a:bodyPr/>
                    <a:lstStyle/>
                    <a:p>
                      <a:endParaRPr lang="ko-KR"/>
                    </a:p>
                  </a:txBody>
                  <a:tcPr/>
                </a:tc>
                <a:tc gridSpan="2" vMerge="1">
                  <a:txBody>
                    <a:bodyPr/>
                    <a:lstStyle/>
                    <a:p>
                      <a:endParaRPr lang="ko-KR"/>
                    </a:p>
                  </a:txBody>
                  <a:tcPr/>
                </a:tc>
                <a:tc hMerge="1" vMerge="1">
                  <a:txBody>
                    <a:bodyPr/>
                    <a:lstStyle/>
                    <a:p>
                      <a:endParaRPr lang="ko-KR"/>
                    </a:p>
                  </a:txBody>
                  <a:tcPr/>
                </a:tc>
                <a:extLst>
                  <a:ext uri="{0D108BD9-81ED-4DB2-BD59-A6C34878D82A}">
                    <a16:rowId xmlns:a16="http://schemas.microsoft.com/office/drawing/2014/main" val="10002"/>
                  </a:ext>
                </a:extLst>
              </a:tr>
              <a:tr h="311175">
                <a:tc>
                  <a:txBody>
                    <a:bodyPr/>
                    <a:lstStyle/>
                    <a:p>
                      <a:pPr marL="0" lvl="0" indent="0" algn="ctr" rtl="0">
                        <a:spcBef>
                          <a:spcPts val="0"/>
                        </a:spcBef>
                        <a:spcAft>
                          <a:spcPts val="0"/>
                        </a:spcAft>
                        <a:buNone/>
                      </a:pPr>
                      <a:r>
                        <a:rPr lang="ko" sz="700">
                          <a:latin typeface="Malgun Gothic"/>
                          <a:ea typeface="Malgun Gothic"/>
                          <a:cs typeface="Malgun Gothic"/>
                          <a:sym typeface="Malgun Gothic"/>
                        </a:rPr>
                        <a:t>미니갤</a:t>
                      </a:r>
                      <a:endParaRPr sz="700">
                        <a:latin typeface="Malgun Gothic"/>
                        <a:ea typeface="Malgun Gothic"/>
                        <a:cs typeface="Malgun Gothic"/>
                        <a:sym typeface="Malgun Gothic"/>
                      </a:endParaRPr>
                    </a:p>
                  </a:txBody>
                  <a:tcPr marL="91425" marR="91425" marT="91425" marB="91425" anchor="ctr">
                    <a:lnL w="9525" cap="flat" cmpd="sng">
                      <a:solidFill>
                        <a:schemeClr val="lt1"/>
                      </a:solidFill>
                      <a:prstDash val="solid"/>
                      <a:round/>
                      <a:headEnd type="none" w="sm" len="sm"/>
                      <a:tailEnd type="none" w="sm" len="sm"/>
                    </a:lnL>
                  </a:tcPr>
                </a:tc>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91425" marR="91425" marT="91425" marB="91425" anchor="ctr"/>
                </a:tc>
                <a:tc>
                  <a:txBody>
                    <a:bodyPr/>
                    <a:lstStyle/>
                    <a:p>
                      <a:pPr marL="0" lvl="0" indent="0" algn="ctr" rtl="0">
                        <a:spcBef>
                          <a:spcPts val="0"/>
                        </a:spcBef>
                        <a:spcAft>
                          <a:spcPts val="0"/>
                        </a:spcAft>
                        <a:buNone/>
                      </a:pPr>
                      <a:r>
                        <a:rPr lang="ko" sz="700">
                          <a:latin typeface="Malgun Gothic"/>
                          <a:ea typeface="Malgun Gothic"/>
                          <a:cs typeface="Malgun Gothic"/>
                          <a:sym typeface="Malgun Gothic"/>
                        </a:rPr>
                        <a:t>일주일</a:t>
                      </a:r>
                      <a:endParaRPr sz="700">
                        <a:latin typeface="Malgun Gothic"/>
                        <a:ea typeface="Malgun Gothic"/>
                        <a:cs typeface="Malgun Gothic"/>
                        <a:sym typeface="Malgun Gothic"/>
                      </a:endParaRPr>
                    </a:p>
                  </a:txBody>
                  <a:tcPr marL="91425" marR="91425" marT="91425" marB="91425" anchor="ctr"/>
                </a:tc>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91425" marR="91425" marT="91425" marB="91425" anchor="ctr"/>
                </a:tc>
                <a:tc>
                  <a:txBody>
                    <a:bodyPr/>
                    <a:lstStyle/>
                    <a:p>
                      <a:pPr marL="0" lvl="0" indent="0" algn="ctr" rtl="0">
                        <a:spcBef>
                          <a:spcPts val="0"/>
                        </a:spcBef>
                        <a:spcAft>
                          <a:spcPts val="0"/>
                        </a:spcAft>
                        <a:buNone/>
                      </a:pPr>
                      <a:r>
                        <a:rPr lang="ko" sz="700">
                          <a:latin typeface="Malgun Gothic"/>
                          <a:ea typeface="Malgun Gothic"/>
                          <a:cs typeface="Malgun Gothic"/>
                          <a:sym typeface="Malgun Gothic"/>
                        </a:rPr>
                        <a:t>일주일</a:t>
                      </a:r>
                      <a:endParaRPr sz="700">
                        <a:latin typeface="Malgun Gothic"/>
                        <a:ea typeface="Malgun Gothic"/>
                        <a:cs typeface="Malgun Gothic"/>
                        <a:sym typeface="Malgun Gothic"/>
                      </a:endParaRPr>
                    </a:p>
                  </a:txBody>
                  <a:tcPr marL="91425" marR="91425" marT="91425" marB="91425" anchor="ctr"/>
                </a:tc>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ko" sz="700">
                          <a:solidFill>
                            <a:schemeClr val="dk1"/>
                          </a:solidFill>
                          <a:latin typeface="Malgun Gothic"/>
                          <a:ea typeface="Malgun Gothic"/>
                          <a:cs typeface="Malgun Gothic"/>
                          <a:sym typeface="Malgun Gothic"/>
                        </a:rPr>
                        <a:t>최근 1주일</a:t>
                      </a:r>
                      <a:endParaRPr sz="700">
                        <a:latin typeface="Malgun Gothic"/>
                        <a:ea typeface="Malgun Gothic"/>
                        <a:cs typeface="Malgun Gothic"/>
                        <a:sym typeface="Malgun Gothic"/>
                      </a:endParaRPr>
                    </a:p>
                  </a:txBody>
                  <a:tcPr marL="91425" marR="91425" marT="91425" marB="91425" anchor="ctr"/>
                </a:tc>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91425" marR="91425" marT="91425" marB="91425" anchor="ctr"/>
                </a:tc>
                <a:tc gridSpan="2" vMerge="1">
                  <a:txBody>
                    <a:bodyPr/>
                    <a:lstStyle/>
                    <a:p>
                      <a:endParaRPr lang="ko-KR"/>
                    </a:p>
                  </a:txBody>
                  <a:tcPr/>
                </a:tc>
                <a:tc hMerge="1" vMerge="1">
                  <a:txBody>
                    <a:bodyPr/>
                    <a:lstStyle/>
                    <a:p>
                      <a:endParaRPr lang="ko-KR"/>
                    </a:p>
                  </a:txBody>
                  <a:tcPr/>
                </a:tc>
                <a:extLst>
                  <a:ext uri="{0D108BD9-81ED-4DB2-BD59-A6C34878D82A}">
                    <a16:rowId xmlns:a16="http://schemas.microsoft.com/office/drawing/2014/main" val="10003"/>
                  </a:ext>
                </a:extLst>
              </a:tr>
            </a:tbl>
          </a:graphicData>
        </a:graphic>
      </p:graphicFrame>
      <p:sp>
        <p:nvSpPr>
          <p:cNvPr id="447" name="Google Shape;447;p29"/>
          <p:cNvSpPr/>
          <p:nvPr/>
        </p:nvSpPr>
        <p:spPr>
          <a:xfrm>
            <a:off x="244950" y="912900"/>
            <a:ext cx="1383900" cy="429600"/>
          </a:xfrm>
          <a:prstGeom prst="rect">
            <a:avLst/>
          </a:prstGeom>
          <a:solidFill>
            <a:srgbClr val="A4C2F4"/>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환경 설정</a:t>
            </a:r>
            <a:endParaRPr/>
          </a:p>
        </p:txBody>
      </p:sp>
      <p:sp>
        <p:nvSpPr>
          <p:cNvPr id="448" name="Google Shape;448;p29"/>
          <p:cNvSpPr/>
          <p:nvPr/>
        </p:nvSpPr>
        <p:spPr>
          <a:xfrm>
            <a:off x="244950" y="1342488"/>
            <a:ext cx="1383900" cy="429600"/>
          </a:xfrm>
          <a:prstGeom prst="rect">
            <a:avLst/>
          </a:prstGeom>
          <a:solidFill>
            <a:srgbClr val="A4C2F4"/>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신고 관리</a:t>
            </a:r>
            <a:endParaRPr/>
          </a:p>
        </p:txBody>
      </p:sp>
      <p:sp>
        <p:nvSpPr>
          <p:cNvPr id="449" name="Google Shape;449;p29"/>
          <p:cNvSpPr/>
          <p:nvPr/>
        </p:nvSpPr>
        <p:spPr>
          <a:xfrm>
            <a:off x="244950" y="1772088"/>
            <a:ext cx="1383900" cy="429600"/>
          </a:xfrm>
          <a:prstGeom prst="rect">
            <a:avLst/>
          </a:prstGeom>
          <a:solidFill>
            <a:srgbClr val="A4C2F4"/>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갤러리 관리</a:t>
            </a:r>
            <a:endParaRPr/>
          </a:p>
        </p:txBody>
      </p:sp>
      <p:sp>
        <p:nvSpPr>
          <p:cNvPr id="450" name="Google Shape;450;p29"/>
          <p:cNvSpPr/>
          <p:nvPr/>
        </p:nvSpPr>
        <p:spPr>
          <a:xfrm>
            <a:off x="244950" y="2201700"/>
            <a:ext cx="1383900" cy="429600"/>
          </a:xfrm>
          <a:prstGeom prst="rect">
            <a:avLst/>
          </a:prstGeom>
          <a:solidFill>
            <a:srgbClr val="A4C2F4"/>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회원 관리</a:t>
            </a:r>
            <a:endParaRPr/>
          </a:p>
        </p:txBody>
      </p:sp>
      <p:sp>
        <p:nvSpPr>
          <p:cNvPr id="451" name="Google Shape;451;p29"/>
          <p:cNvSpPr/>
          <p:nvPr/>
        </p:nvSpPr>
        <p:spPr>
          <a:xfrm>
            <a:off x="2522125" y="1232250"/>
            <a:ext cx="325800" cy="32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1</a:t>
            </a:r>
            <a:endParaRPr/>
          </a:p>
        </p:txBody>
      </p:sp>
      <p:sp>
        <p:nvSpPr>
          <p:cNvPr id="452" name="Google Shape;452;p29"/>
          <p:cNvSpPr/>
          <p:nvPr/>
        </p:nvSpPr>
        <p:spPr>
          <a:xfrm>
            <a:off x="37000" y="925388"/>
            <a:ext cx="325800" cy="32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0"/>
          <p:cNvSpPr txBox="1">
            <a:spLocks noGrp="1"/>
          </p:cNvSpPr>
          <p:nvPr>
            <p:ph type="body" idx="4294967295"/>
          </p:nvPr>
        </p:nvSpPr>
        <p:spPr>
          <a:xfrm>
            <a:off x="3942162" y="148001"/>
            <a:ext cx="2497200" cy="165900"/>
          </a:xfrm>
          <a:prstGeom prst="rect">
            <a:avLst/>
          </a:prstGeom>
          <a:noFill/>
          <a:ln>
            <a:noFill/>
          </a:ln>
        </p:spPr>
        <p:txBody>
          <a:bodyPr spcFirstLastPara="1" wrap="square" lIns="68575" tIns="34275" rIns="68575" bIns="34275" anchor="ctr" anchorCtr="0">
            <a:normAutofit fontScale="25000" lnSpcReduction="20000"/>
          </a:bodyPr>
          <a:lstStyle/>
          <a:p>
            <a:pPr marL="0" lvl="0" indent="0" algn="l" rtl="0">
              <a:spcBef>
                <a:spcPts val="0"/>
              </a:spcBef>
              <a:spcAft>
                <a:spcPts val="1200"/>
              </a:spcAft>
              <a:buClr>
                <a:srgbClr val="7F7F7F"/>
              </a:buClr>
              <a:buSzPct val="38888"/>
              <a:buNone/>
            </a:pPr>
            <a:r>
              <a:rPr lang="ko"/>
              <a:t>사이트 관리자 배너관리 (no.6-2)</a:t>
            </a:r>
            <a:endParaRPr/>
          </a:p>
        </p:txBody>
      </p:sp>
      <p:graphicFrame>
        <p:nvGraphicFramePr>
          <p:cNvPr id="458" name="Google Shape;458;p30"/>
          <p:cNvGraphicFramePr/>
          <p:nvPr/>
        </p:nvGraphicFramePr>
        <p:xfrm>
          <a:off x="6516216" y="357504"/>
          <a:ext cx="2538300" cy="3419694"/>
        </p:xfrm>
        <a:graphic>
          <a:graphicData uri="http://schemas.openxmlformats.org/drawingml/2006/table">
            <a:tbl>
              <a:tblPr firstRow="1" bandRow="1">
                <a:noFill/>
                <a:tableStyleId>{1353C0DB-E72E-49C7-81C3-C4ABD899D695}</a:tableStyleId>
              </a:tblPr>
              <a:tblGrid>
                <a:gridCol w="302450">
                  <a:extLst>
                    <a:ext uri="{9D8B030D-6E8A-4147-A177-3AD203B41FA5}">
                      <a16:colId xmlns:a16="http://schemas.microsoft.com/office/drawing/2014/main" val="20000"/>
                    </a:ext>
                  </a:extLst>
                </a:gridCol>
                <a:gridCol w="2235850">
                  <a:extLst>
                    <a:ext uri="{9D8B030D-6E8A-4147-A177-3AD203B41FA5}">
                      <a16:colId xmlns:a16="http://schemas.microsoft.com/office/drawing/2014/main" val="20001"/>
                    </a:ext>
                  </a:extLst>
                </a:gridCol>
              </a:tblGrid>
              <a:tr h="178475">
                <a:tc gridSpan="2">
                  <a:txBody>
                    <a:bodyPr/>
                    <a:lstStyle/>
                    <a:p>
                      <a:pPr marL="0" marR="0" lvl="0" indent="0" algn="l" rtl="0">
                        <a:lnSpc>
                          <a:spcPct val="100000"/>
                        </a:lnSpc>
                        <a:spcBef>
                          <a:spcPts val="0"/>
                        </a:spcBef>
                        <a:spcAft>
                          <a:spcPts val="0"/>
                        </a:spcAft>
                        <a:buClr>
                          <a:srgbClr val="4E5263"/>
                        </a:buClr>
                        <a:buSzPts val="700"/>
                        <a:buFont typeface="Malgun Gothic"/>
                        <a:buNone/>
                      </a:pPr>
                      <a:r>
                        <a:rPr lang="ko" sz="700" b="1" u="none" strike="noStrike" cap="none">
                          <a:solidFill>
                            <a:srgbClr val="4E5263"/>
                          </a:solidFill>
                          <a:latin typeface="Malgun Gothic"/>
                          <a:ea typeface="Malgun Gothic"/>
                          <a:cs typeface="Malgun Gothic"/>
                          <a:sym typeface="Malgun Gothic"/>
                        </a:rPr>
                        <a:t>Summery.</a:t>
                      </a:r>
                      <a:endParaRPr sz="700" b="1" u="none" strike="noStrike" cap="none">
                        <a:solidFill>
                          <a:srgbClr val="4E5263"/>
                        </a:solidFill>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tc hMerge="1">
                  <a:txBody>
                    <a:bodyPr/>
                    <a:lstStyle/>
                    <a:p>
                      <a:endParaRPr lang="ko-KR"/>
                    </a:p>
                  </a:txBody>
                  <a:tcPr/>
                </a:tc>
                <a:extLst>
                  <a:ext uri="{0D108BD9-81ED-4DB2-BD59-A6C34878D82A}">
                    <a16:rowId xmlns:a16="http://schemas.microsoft.com/office/drawing/2014/main" val="10000"/>
                  </a:ext>
                </a:extLst>
              </a:tr>
              <a:tr h="542075">
                <a:tc gridSpan="2">
                  <a:txBody>
                    <a:bodyPr/>
                    <a:lstStyle/>
                    <a:p>
                      <a:pPr marL="0" marR="0" lvl="0" indent="0" algn="just" rtl="0">
                        <a:lnSpc>
                          <a:spcPct val="120000"/>
                        </a:lnSpc>
                        <a:spcBef>
                          <a:spcPts val="0"/>
                        </a:spcBef>
                        <a:spcAft>
                          <a:spcPts val="0"/>
                        </a:spcAft>
                        <a:buClr>
                          <a:schemeClr val="dk1"/>
                        </a:buClr>
                        <a:buSzPts val="600"/>
                        <a:buFont typeface="Arial"/>
                        <a:buNone/>
                      </a:pPr>
                      <a:r>
                        <a:rPr lang="ko" sz="600">
                          <a:latin typeface="Malgun Gothic"/>
                          <a:ea typeface="Malgun Gothic"/>
                          <a:cs typeface="Malgun Gothic"/>
                          <a:sym typeface="Malgun Gothic"/>
                        </a:rPr>
                        <a:t>사이트 관리자 페이지는 최고 관리자만 접근 가능</a:t>
                      </a:r>
                      <a:endParaRPr sz="600">
                        <a:latin typeface="Malgun Gothic"/>
                        <a:ea typeface="Malgun Gothic"/>
                        <a:cs typeface="Malgun Gothic"/>
                        <a:sym typeface="Malgun Gothic"/>
                      </a:endParaRPr>
                    </a:p>
                    <a:p>
                      <a:pPr marL="0" marR="0" lvl="0" indent="0" algn="just" rtl="0">
                        <a:lnSpc>
                          <a:spcPct val="120000"/>
                        </a:lnSpc>
                        <a:spcBef>
                          <a:spcPts val="0"/>
                        </a:spcBef>
                        <a:spcAft>
                          <a:spcPts val="0"/>
                        </a:spcAft>
                        <a:buClr>
                          <a:schemeClr val="dk1"/>
                        </a:buClr>
                        <a:buSzPts val="600"/>
                        <a:buFont typeface="Arial"/>
                        <a:buNone/>
                      </a:pPr>
                      <a:r>
                        <a:rPr lang="ko" sz="600">
                          <a:latin typeface="Malgun Gothic"/>
                          <a:ea typeface="Malgun Gothic"/>
                          <a:cs typeface="Malgun Gothic"/>
                          <a:sym typeface="Malgun Gothic"/>
                        </a:rPr>
                        <a:t>이미지 크기는 공통적으로 300KB 이하</a:t>
                      </a:r>
                      <a:endParaRPr sz="600">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hMerge="1">
                  <a:txBody>
                    <a:bodyPr/>
                    <a:lstStyle/>
                    <a:p>
                      <a:endParaRPr lang="ko-KR"/>
                    </a:p>
                  </a:txBody>
                  <a:tcPr/>
                </a:tc>
                <a:extLst>
                  <a:ext uri="{0D108BD9-81ED-4DB2-BD59-A6C34878D82A}">
                    <a16:rowId xmlns:a16="http://schemas.microsoft.com/office/drawing/2014/main" val="10001"/>
                  </a:ext>
                </a:extLst>
              </a:tr>
              <a:tr h="100550">
                <a:tc>
                  <a:txBody>
                    <a:bodyPr/>
                    <a:lstStyle/>
                    <a:p>
                      <a:pPr marL="0" marR="0" lvl="0" indent="0" algn="ctr" rtl="0">
                        <a:lnSpc>
                          <a:spcPct val="120000"/>
                        </a:lnSpc>
                        <a:spcBef>
                          <a:spcPts val="0"/>
                        </a:spcBef>
                        <a:spcAft>
                          <a:spcPts val="0"/>
                        </a:spcAft>
                        <a:buNone/>
                      </a:pPr>
                      <a:r>
                        <a:rPr lang="ko" sz="600">
                          <a:latin typeface="Malgun Gothic"/>
                          <a:ea typeface="Malgun Gothic"/>
                          <a:cs typeface="Malgun Gothic"/>
                          <a:sym typeface="Malgun Gothic"/>
                        </a:rPr>
                        <a:t>로고 배너</a:t>
                      </a:r>
                      <a:endParaRPr sz="600" b="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300 x 100 크기</a:t>
                      </a:r>
                      <a:endParaRPr sz="800">
                        <a:latin typeface="Malgun Gothic"/>
                        <a:ea typeface="Malgun Gothic"/>
                        <a:cs typeface="Malgun Gothic"/>
                        <a:sym typeface="Malgun Gothic"/>
                      </a:endParaRPr>
                    </a:p>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메인 페이지만 노출</a:t>
                      </a:r>
                      <a:endParaRPr sz="800">
                        <a:latin typeface="Malgun Gothic"/>
                        <a:ea typeface="Malgun Gothic"/>
                        <a:cs typeface="Malgun Gothic"/>
                        <a:sym typeface="Malgun Gothic"/>
                      </a:endParaRPr>
                    </a:p>
                  </a:txBody>
                  <a:tcPr marL="686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00550">
                <a:tc>
                  <a:txBody>
                    <a:bodyPr/>
                    <a:lstStyle/>
                    <a:p>
                      <a:pPr marL="0" marR="0" lvl="0" indent="0" algn="ctr" rtl="0">
                        <a:lnSpc>
                          <a:spcPct val="120000"/>
                        </a:lnSpc>
                        <a:spcBef>
                          <a:spcPts val="0"/>
                        </a:spcBef>
                        <a:spcAft>
                          <a:spcPts val="0"/>
                        </a:spcAft>
                        <a:buNone/>
                      </a:pPr>
                      <a:r>
                        <a:rPr lang="ko" sz="600">
                          <a:latin typeface="Malgun Gothic"/>
                          <a:ea typeface="Malgun Gothic"/>
                          <a:cs typeface="Malgun Gothic"/>
                          <a:sym typeface="Malgun Gothic"/>
                        </a:rPr>
                        <a:t>메인 중앙</a:t>
                      </a:r>
                      <a:endParaRPr sz="600">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728 x 90 크기</a:t>
                      </a:r>
                      <a:endParaRPr sz="800">
                        <a:latin typeface="Malgun Gothic"/>
                        <a:ea typeface="Malgun Gothic"/>
                        <a:cs typeface="Malgun Gothic"/>
                        <a:sym typeface="Malgun Gothic"/>
                      </a:endParaRPr>
                    </a:p>
                  </a:txBody>
                  <a:tcPr marL="686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00550">
                <a:tc>
                  <a:txBody>
                    <a:bodyPr/>
                    <a:lstStyle/>
                    <a:p>
                      <a:pPr marL="0" marR="0" lvl="0" indent="0" algn="ctr" rtl="0">
                        <a:lnSpc>
                          <a:spcPct val="120000"/>
                        </a:lnSpc>
                        <a:spcBef>
                          <a:spcPts val="0"/>
                        </a:spcBef>
                        <a:spcAft>
                          <a:spcPts val="0"/>
                        </a:spcAft>
                        <a:buNone/>
                      </a:pPr>
                      <a:r>
                        <a:rPr lang="ko" sz="600">
                          <a:latin typeface="Malgun Gothic"/>
                          <a:ea typeface="Malgun Gothic"/>
                          <a:cs typeface="Malgun Gothic"/>
                          <a:sym typeface="Malgun Gothic"/>
                        </a:rPr>
                        <a:t>리스트 / 본문 날개</a:t>
                      </a:r>
                      <a:endParaRPr sz="600">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350 x 735 크기</a:t>
                      </a:r>
                      <a:endParaRPr sz="800">
                        <a:latin typeface="Malgun Gothic"/>
                        <a:ea typeface="Malgun Gothic"/>
                        <a:cs typeface="Malgun Gothic"/>
                        <a:sym typeface="Malgun Gothic"/>
                      </a:endParaRPr>
                    </a:p>
                  </a:txBody>
                  <a:tcPr marL="686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100550">
                <a:tc>
                  <a:txBody>
                    <a:bodyPr/>
                    <a:lstStyle/>
                    <a:p>
                      <a:pPr marL="0" marR="0" lvl="0" indent="0" algn="ctr" rtl="0">
                        <a:lnSpc>
                          <a:spcPct val="120000"/>
                        </a:lnSpc>
                        <a:spcBef>
                          <a:spcPts val="0"/>
                        </a:spcBef>
                        <a:spcAft>
                          <a:spcPts val="0"/>
                        </a:spcAft>
                        <a:buNone/>
                      </a:pPr>
                      <a:r>
                        <a:rPr lang="ko" sz="600">
                          <a:latin typeface="Malgun Gothic"/>
                          <a:ea typeface="Malgun Gothic"/>
                          <a:cs typeface="Malgun Gothic"/>
                          <a:sym typeface="Malgun Gothic"/>
                        </a:rPr>
                        <a:t>리스트 좌측</a:t>
                      </a:r>
                      <a:endParaRPr sz="600">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120 x 600 크기</a:t>
                      </a:r>
                      <a:endParaRPr sz="800">
                        <a:latin typeface="Malgun Gothic"/>
                        <a:ea typeface="Malgun Gothic"/>
                        <a:cs typeface="Malgun Gothic"/>
                        <a:sym typeface="Malgun Gothic"/>
                      </a:endParaRPr>
                    </a:p>
                  </a:txBody>
                  <a:tcPr marL="686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100550">
                <a:tc>
                  <a:txBody>
                    <a:bodyPr/>
                    <a:lstStyle/>
                    <a:p>
                      <a:pPr marL="0" marR="0" lvl="0" indent="0" algn="ctr" rtl="0">
                        <a:lnSpc>
                          <a:spcPct val="120000"/>
                        </a:lnSpc>
                        <a:spcBef>
                          <a:spcPts val="0"/>
                        </a:spcBef>
                        <a:spcAft>
                          <a:spcPts val="0"/>
                        </a:spcAft>
                        <a:buNone/>
                      </a:pPr>
                      <a:r>
                        <a:rPr lang="ko" sz="600">
                          <a:latin typeface="Malgun Gothic"/>
                          <a:ea typeface="Malgun Gothic"/>
                          <a:cs typeface="Malgun Gothic"/>
                          <a:sym typeface="Malgun Gothic"/>
                        </a:rPr>
                        <a:t>리스트 상단</a:t>
                      </a:r>
                      <a:endParaRPr sz="600">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840 x 243 크기</a:t>
                      </a:r>
                      <a:endParaRPr sz="800">
                        <a:latin typeface="Malgun Gothic"/>
                        <a:ea typeface="Malgun Gothic"/>
                        <a:cs typeface="Malgun Gothic"/>
                        <a:sym typeface="Malgun Gothic"/>
                      </a:endParaRPr>
                    </a:p>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닫기 클릭시 축소 됨 (840 x 90 크기)</a:t>
                      </a:r>
                      <a:endParaRPr sz="800">
                        <a:latin typeface="Malgun Gothic"/>
                        <a:ea typeface="Malgun Gothic"/>
                        <a:cs typeface="Malgun Gothic"/>
                        <a:sym typeface="Malgun Gothic"/>
                      </a:endParaRPr>
                    </a:p>
                  </a:txBody>
                  <a:tcPr marL="686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100550">
                <a:tc>
                  <a:txBody>
                    <a:bodyPr/>
                    <a:lstStyle/>
                    <a:p>
                      <a:pPr marL="0" marR="0" lvl="0" indent="0" algn="ctr" rtl="0">
                        <a:lnSpc>
                          <a:spcPct val="120000"/>
                        </a:lnSpc>
                        <a:spcBef>
                          <a:spcPts val="0"/>
                        </a:spcBef>
                        <a:spcAft>
                          <a:spcPts val="0"/>
                        </a:spcAft>
                        <a:buNone/>
                      </a:pPr>
                      <a:r>
                        <a:rPr lang="ko" sz="600">
                          <a:latin typeface="Malgun Gothic"/>
                          <a:ea typeface="Malgun Gothic"/>
                          <a:cs typeface="Malgun Gothic"/>
                          <a:sym typeface="Malgun Gothic"/>
                        </a:rPr>
                        <a:t>리스트 공지</a:t>
                      </a:r>
                      <a:endParaRPr sz="600">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띄어쓰기 포함 30자 이내 광고 문구(20자 이내 최적)</a:t>
                      </a:r>
                      <a:endParaRPr sz="800">
                        <a:latin typeface="Malgun Gothic"/>
                        <a:ea typeface="Malgun Gothic"/>
                        <a:cs typeface="Malgun Gothic"/>
                        <a:sym typeface="Malgun Gothic"/>
                      </a:endParaRPr>
                    </a:p>
                  </a:txBody>
                  <a:tcPr marL="686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100550">
                <a:tc>
                  <a:txBody>
                    <a:bodyPr/>
                    <a:lstStyle/>
                    <a:p>
                      <a:pPr marL="0" marR="0" lvl="0" indent="0" algn="ctr" rtl="0">
                        <a:lnSpc>
                          <a:spcPct val="120000"/>
                        </a:lnSpc>
                        <a:spcBef>
                          <a:spcPts val="0"/>
                        </a:spcBef>
                        <a:spcAft>
                          <a:spcPts val="0"/>
                        </a:spcAft>
                        <a:buNone/>
                      </a:pPr>
                      <a:r>
                        <a:rPr lang="ko" sz="600">
                          <a:latin typeface="Malgun Gothic"/>
                          <a:ea typeface="Malgun Gothic"/>
                          <a:cs typeface="Malgun Gothic"/>
                          <a:sym typeface="Malgun Gothic"/>
                        </a:rPr>
                        <a:t>본문 이미지</a:t>
                      </a:r>
                      <a:endParaRPr sz="600">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800 x 700</a:t>
                      </a:r>
                      <a:endParaRPr sz="800">
                        <a:latin typeface="Malgun Gothic"/>
                        <a:ea typeface="Malgun Gothic"/>
                        <a:cs typeface="Malgun Gothic"/>
                        <a:sym typeface="Malgun Gothic"/>
                      </a:endParaRPr>
                    </a:p>
                  </a:txBody>
                  <a:tcPr marL="686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59" name="Google Shape;459;p30"/>
          <p:cNvSpPr txBox="1"/>
          <p:nvPr/>
        </p:nvSpPr>
        <p:spPr>
          <a:xfrm>
            <a:off x="8736575" y="80225"/>
            <a:ext cx="285000" cy="177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fld id="{00000000-1234-1234-1234-123412341234}" type="slidenum">
              <a:rPr lang="en-US" altLang="ko" sz="700">
                <a:solidFill>
                  <a:schemeClr val="dk1"/>
                </a:solidFill>
                <a:latin typeface="Malgun Gothic"/>
                <a:ea typeface="Malgun Gothic"/>
                <a:cs typeface="Malgun Gothic"/>
                <a:sym typeface="Malgun Gothic"/>
              </a:rPr>
              <a:t>15</a:t>
            </a:fld>
            <a:endParaRPr sz="700">
              <a:solidFill>
                <a:schemeClr val="dk1"/>
              </a:solidFill>
              <a:latin typeface="Malgun Gothic"/>
              <a:ea typeface="Malgun Gothic"/>
              <a:cs typeface="Malgun Gothic"/>
              <a:sym typeface="Malgun Gothic"/>
            </a:endParaRPr>
          </a:p>
        </p:txBody>
      </p:sp>
      <p:sp>
        <p:nvSpPr>
          <p:cNvPr id="460" name="Google Shape;460;p30"/>
          <p:cNvSpPr txBox="1">
            <a:spLocks noGrp="1"/>
          </p:cNvSpPr>
          <p:nvPr>
            <p:ph type="body" idx="4294967295"/>
          </p:nvPr>
        </p:nvSpPr>
        <p:spPr>
          <a:xfrm>
            <a:off x="899817" y="168725"/>
            <a:ext cx="2223900" cy="165900"/>
          </a:xfrm>
          <a:prstGeom prst="rect">
            <a:avLst/>
          </a:prstGeom>
          <a:noFill/>
          <a:ln>
            <a:noFill/>
          </a:ln>
        </p:spPr>
        <p:txBody>
          <a:bodyPr spcFirstLastPara="1" wrap="square" lIns="68575" tIns="34275" rIns="68575" bIns="34275" anchor="ctr" anchorCtr="0">
            <a:normAutofit fontScale="25000" lnSpcReduction="20000"/>
          </a:bodyPr>
          <a:lstStyle/>
          <a:p>
            <a:pPr marL="0" lvl="0" indent="0" algn="l" rtl="0">
              <a:spcBef>
                <a:spcPts val="0"/>
              </a:spcBef>
              <a:spcAft>
                <a:spcPts val="1200"/>
              </a:spcAft>
              <a:buClr>
                <a:srgbClr val="7F7F7F"/>
              </a:buClr>
              <a:buSzPct val="38888"/>
              <a:buNone/>
            </a:pPr>
            <a:r>
              <a:rPr lang="ko"/>
              <a:t>/admin/config/banner</a:t>
            </a:r>
            <a:endParaRPr/>
          </a:p>
        </p:txBody>
      </p:sp>
      <p:sp>
        <p:nvSpPr>
          <p:cNvPr id="461" name="Google Shape;461;p30"/>
          <p:cNvSpPr/>
          <p:nvPr/>
        </p:nvSpPr>
        <p:spPr>
          <a:xfrm>
            <a:off x="0" y="303425"/>
            <a:ext cx="6453300" cy="555000"/>
          </a:xfrm>
          <a:prstGeom prst="rect">
            <a:avLst/>
          </a:prstGeom>
          <a:solidFill>
            <a:srgbClr val="1C4587"/>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p:nvPr/>
        </p:nvSpPr>
        <p:spPr>
          <a:xfrm>
            <a:off x="37000" y="315675"/>
            <a:ext cx="1703700" cy="515700"/>
          </a:xfrm>
          <a:prstGeom prst="rect">
            <a:avLst/>
          </a:prstGeom>
          <a:solidFill>
            <a:srgbClr val="0B5394"/>
          </a:solidFill>
          <a:ln w="9525"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b="1">
                <a:solidFill>
                  <a:schemeClr val="lt1"/>
                </a:solidFill>
                <a:latin typeface="Malgun Gothic"/>
                <a:ea typeface="Malgun Gothic"/>
                <a:cs typeface="Malgun Gothic"/>
                <a:sym typeface="Malgun Gothic"/>
              </a:rPr>
              <a:t>로고</a:t>
            </a:r>
            <a:endParaRPr sz="1400" b="1">
              <a:solidFill>
                <a:schemeClr val="lt1"/>
              </a:solidFill>
              <a:latin typeface="Malgun Gothic"/>
              <a:ea typeface="Malgun Gothic"/>
              <a:cs typeface="Malgun Gothic"/>
              <a:sym typeface="Malgun Gothic"/>
            </a:endParaRPr>
          </a:p>
        </p:txBody>
      </p:sp>
      <p:sp>
        <p:nvSpPr>
          <p:cNvPr id="463" name="Google Shape;463;p30"/>
          <p:cNvSpPr txBox="1"/>
          <p:nvPr/>
        </p:nvSpPr>
        <p:spPr>
          <a:xfrm>
            <a:off x="4418250" y="373425"/>
            <a:ext cx="19686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900">
                <a:solidFill>
                  <a:schemeClr val="lt1"/>
                </a:solidFill>
                <a:latin typeface="Malgun Gothic"/>
                <a:ea typeface="Malgun Gothic"/>
                <a:cs typeface="Malgun Gothic"/>
                <a:sym typeface="Malgun Gothic"/>
              </a:rPr>
              <a:t>홈  |  로그아웃</a:t>
            </a:r>
            <a:endParaRPr sz="900">
              <a:solidFill>
                <a:schemeClr val="lt1"/>
              </a:solidFill>
              <a:latin typeface="Malgun Gothic"/>
              <a:ea typeface="Malgun Gothic"/>
              <a:cs typeface="Malgun Gothic"/>
              <a:sym typeface="Malgun Gothic"/>
            </a:endParaRPr>
          </a:p>
        </p:txBody>
      </p:sp>
      <p:sp>
        <p:nvSpPr>
          <p:cNvPr id="464" name="Google Shape;464;p30"/>
          <p:cNvSpPr txBox="1"/>
          <p:nvPr/>
        </p:nvSpPr>
        <p:spPr>
          <a:xfrm>
            <a:off x="1702150" y="954825"/>
            <a:ext cx="4262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900" b="1">
                <a:latin typeface="Malgun Gothic"/>
                <a:ea typeface="Malgun Gothic"/>
                <a:cs typeface="Malgun Gothic"/>
                <a:sym typeface="Malgun Gothic"/>
              </a:rPr>
              <a:t>배너관리</a:t>
            </a:r>
            <a:endParaRPr sz="900" b="1">
              <a:latin typeface="Malgun Gothic"/>
              <a:ea typeface="Malgun Gothic"/>
              <a:cs typeface="Malgun Gothic"/>
              <a:sym typeface="Malgun Gothic"/>
            </a:endParaRPr>
          </a:p>
        </p:txBody>
      </p:sp>
      <p:cxnSp>
        <p:nvCxnSpPr>
          <p:cNvPr id="465" name="Google Shape;465;p30"/>
          <p:cNvCxnSpPr/>
          <p:nvPr/>
        </p:nvCxnSpPr>
        <p:spPr>
          <a:xfrm>
            <a:off x="1725100" y="1277925"/>
            <a:ext cx="4499700" cy="0"/>
          </a:xfrm>
          <a:prstGeom prst="straightConnector1">
            <a:avLst/>
          </a:prstGeom>
          <a:noFill/>
          <a:ln w="19050" cap="flat" cmpd="sng">
            <a:solidFill>
              <a:schemeClr val="accent1"/>
            </a:solidFill>
            <a:prstDash val="solid"/>
            <a:round/>
            <a:headEnd type="none" w="med" len="med"/>
            <a:tailEnd type="none" w="med" len="med"/>
          </a:ln>
        </p:spPr>
      </p:cxnSp>
      <p:sp>
        <p:nvSpPr>
          <p:cNvPr id="466" name="Google Shape;466;p30"/>
          <p:cNvSpPr/>
          <p:nvPr/>
        </p:nvSpPr>
        <p:spPr>
          <a:xfrm>
            <a:off x="244950" y="912900"/>
            <a:ext cx="1383900" cy="429600"/>
          </a:xfrm>
          <a:prstGeom prst="rect">
            <a:avLst/>
          </a:prstGeom>
          <a:solidFill>
            <a:srgbClr val="A4C2F4"/>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환경 설정</a:t>
            </a:r>
            <a:endParaRPr/>
          </a:p>
        </p:txBody>
      </p:sp>
      <p:sp>
        <p:nvSpPr>
          <p:cNvPr id="467" name="Google Shape;467;p30"/>
          <p:cNvSpPr/>
          <p:nvPr/>
        </p:nvSpPr>
        <p:spPr>
          <a:xfrm>
            <a:off x="244950" y="2556538"/>
            <a:ext cx="1383900" cy="429600"/>
          </a:xfrm>
          <a:prstGeom prst="rect">
            <a:avLst/>
          </a:prstGeom>
          <a:solidFill>
            <a:srgbClr val="A4C2F4"/>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갤러리 관리</a:t>
            </a:r>
            <a:endParaRPr/>
          </a:p>
        </p:txBody>
      </p:sp>
      <p:sp>
        <p:nvSpPr>
          <p:cNvPr id="468" name="Google Shape;468;p30"/>
          <p:cNvSpPr/>
          <p:nvPr/>
        </p:nvSpPr>
        <p:spPr>
          <a:xfrm>
            <a:off x="244950" y="2986150"/>
            <a:ext cx="1383900" cy="429600"/>
          </a:xfrm>
          <a:prstGeom prst="rect">
            <a:avLst/>
          </a:prstGeom>
          <a:solidFill>
            <a:srgbClr val="A4C2F4"/>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회원 관리</a:t>
            </a:r>
            <a:endParaRPr/>
          </a:p>
        </p:txBody>
      </p:sp>
      <p:sp>
        <p:nvSpPr>
          <p:cNvPr id="469" name="Google Shape;469;p30"/>
          <p:cNvSpPr/>
          <p:nvPr/>
        </p:nvSpPr>
        <p:spPr>
          <a:xfrm>
            <a:off x="244950" y="1353434"/>
            <a:ext cx="1383900" cy="773400"/>
          </a:xfrm>
          <a:prstGeom prst="rect">
            <a:avLst/>
          </a:prstGeom>
          <a:solidFill>
            <a:srgbClr val="C9DAF8"/>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txBox="1"/>
          <p:nvPr/>
        </p:nvSpPr>
        <p:spPr>
          <a:xfrm>
            <a:off x="492900" y="1396975"/>
            <a:ext cx="888000" cy="323100"/>
          </a:xfrm>
          <a:prstGeom prst="rect">
            <a:avLst/>
          </a:prstGeom>
          <a:noFill/>
          <a:ln>
            <a:noFill/>
          </a:ln>
        </p:spPr>
        <p:txBody>
          <a:bodyPr spcFirstLastPara="1" wrap="square" lIns="91425" tIns="91425" rIns="91425" bIns="91425" anchor="t" anchorCtr="0">
            <a:spAutoFit/>
          </a:bodyPr>
          <a:lstStyle/>
          <a:p>
            <a:pPr marL="89999" lvl="0" indent="-152400" algn="l" rtl="0">
              <a:spcBef>
                <a:spcPts val="0"/>
              </a:spcBef>
              <a:spcAft>
                <a:spcPts val="0"/>
              </a:spcAft>
              <a:buSzPts val="900"/>
              <a:buFont typeface="Malgun Gothic"/>
              <a:buChar char="-"/>
            </a:pPr>
            <a:r>
              <a:rPr lang="ko" sz="900">
                <a:latin typeface="Malgun Gothic"/>
                <a:ea typeface="Malgun Gothic"/>
                <a:cs typeface="Malgun Gothic"/>
                <a:sym typeface="Malgun Gothic"/>
              </a:rPr>
              <a:t>배너관리</a:t>
            </a:r>
            <a:endParaRPr sz="900">
              <a:latin typeface="Malgun Gothic"/>
              <a:ea typeface="Malgun Gothic"/>
              <a:cs typeface="Malgun Gothic"/>
              <a:sym typeface="Malgun Gothic"/>
            </a:endParaRPr>
          </a:p>
        </p:txBody>
      </p:sp>
      <p:sp>
        <p:nvSpPr>
          <p:cNvPr id="471" name="Google Shape;471;p30"/>
          <p:cNvSpPr/>
          <p:nvPr/>
        </p:nvSpPr>
        <p:spPr>
          <a:xfrm>
            <a:off x="244950" y="2126938"/>
            <a:ext cx="1383900" cy="429600"/>
          </a:xfrm>
          <a:prstGeom prst="rect">
            <a:avLst/>
          </a:prstGeom>
          <a:solidFill>
            <a:srgbClr val="A4C2F4"/>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신고 관리</a:t>
            </a:r>
            <a:endParaRPr/>
          </a:p>
        </p:txBody>
      </p:sp>
      <p:sp>
        <p:nvSpPr>
          <p:cNvPr id="472" name="Google Shape;472;p30"/>
          <p:cNvSpPr/>
          <p:nvPr/>
        </p:nvSpPr>
        <p:spPr>
          <a:xfrm>
            <a:off x="1817200" y="1396975"/>
            <a:ext cx="4262700" cy="77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1820025" y="1396975"/>
            <a:ext cx="703500" cy="386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800">
                <a:latin typeface="Malgun Gothic"/>
                <a:ea typeface="Malgun Gothic"/>
                <a:cs typeface="Malgun Gothic"/>
                <a:sym typeface="Malgun Gothic"/>
              </a:rPr>
              <a:t>로고 배너</a:t>
            </a:r>
            <a:endParaRPr sz="800">
              <a:latin typeface="Malgun Gothic"/>
              <a:ea typeface="Malgun Gothic"/>
              <a:cs typeface="Malgun Gothic"/>
              <a:sym typeface="Malgun Gothic"/>
            </a:endParaRPr>
          </a:p>
        </p:txBody>
      </p:sp>
      <p:sp>
        <p:nvSpPr>
          <p:cNvPr id="474" name="Google Shape;474;p30"/>
          <p:cNvSpPr/>
          <p:nvPr/>
        </p:nvSpPr>
        <p:spPr>
          <a:xfrm>
            <a:off x="2531875" y="1396975"/>
            <a:ext cx="703500" cy="386700"/>
          </a:xfrm>
          <a:prstGeom prst="rect">
            <a:avLst/>
          </a:prstGeom>
          <a:solidFill>
            <a:srgbClr val="A5A5A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800">
                <a:latin typeface="Malgun Gothic"/>
                <a:ea typeface="Malgun Gothic"/>
                <a:cs typeface="Malgun Gothic"/>
                <a:sym typeface="Malgun Gothic"/>
              </a:rPr>
              <a:t>메인 중앙</a:t>
            </a:r>
            <a:endParaRPr sz="800">
              <a:latin typeface="Malgun Gothic"/>
              <a:ea typeface="Malgun Gothic"/>
              <a:cs typeface="Malgun Gothic"/>
              <a:sym typeface="Malgun Gothic"/>
            </a:endParaRPr>
          </a:p>
        </p:txBody>
      </p:sp>
      <p:sp>
        <p:nvSpPr>
          <p:cNvPr id="475" name="Google Shape;475;p30"/>
          <p:cNvSpPr/>
          <p:nvPr/>
        </p:nvSpPr>
        <p:spPr>
          <a:xfrm>
            <a:off x="3243724" y="1396975"/>
            <a:ext cx="703500" cy="386700"/>
          </a:xfrm>
          <a:prstGeom prst="rect">
            <a:avLst/>
          </a:prstGeom>
          <a:solidFill>
            <a:srgbClr val="A5A5A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800">
                <a:latin typeface="Malgun Gothic"/>
                <a:ea typeface="Malgun Gothic"/>
                <a:cs typeface="Malgun Gothic"/>
                <a:sym typeface="Malgun Gothic"/>
              </a:rPr>
              <a:t>리스트/본문 날개</a:t>
            </a:r>
            <a:endParaRPr sz="800">
              <a:latin typeface="Malgun Gothic"/>
              <a:ea typeface="Malgun Gothic"/>
              <a:cs typeface="Malgun Gothic"/>
              <a:sym typeface="Malgun Gothic"/>
            </a:endParaRPr>
          </a:p>
        </p:txBody>
      </p:sp>
      <p:sp>
        <p:nvSpPr>
          <p:cNvPr id="476" name="Google Shape;476;p30"/>
          <p:cNvSpPr/>
          <p:nvPr/>
        </p:nvSpPr>
        <p:spPr>
          <a:xfrm>
            <a:off x="3955574" y="1396975"/>
            <a:ext cx="703500" cy="386700"/>
          </a:xfrm>
          <a:prstGeom prst="rect">
            <a:avLst/>
          </a:prstGeom>
          <a:solidFill>
            <a:srgbClr val="A5A5A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800">
                <a:latin typeface="Malgun Gothic"/>
                <a:ea typeface="Malgun Gothic"/>
                <a:cs typeface="Malgun Gothic"/>
                <a:sym typeface="Malgun Gothic"/>
              </a:rPr>
              <a:t>리스트 좌측</a:t>
            </a:r>
            <a:endParaRPr sz="800">
              <a:latin typeface="Malgun Gothic"/>
              <a:ea typeface="Malgun Gothic"/>
              <a:cs typeface="Malgun Gothic"/>
              <a:sym typeface="Malgun Gothic"/>
            </a:endParaRPr>
          </a:p>
        </p:txBody>
      </p:sp>
      <p:sp>
        <p:nvSpPr>
          <p:cNvPr id="477" name="Google Shape;477;p30"/>
          <p:cNvSpPr/>
          <p:nvPr/>
        </p:nvSpPr>
        <p:spPr>
          <a:xfrm>
            <a:off x="4667423" y="1396975"/>
            <a:ext cx="703500" cy="386700"/>
          </a:xfrm>
          <a:prstGeom prst="rect">
            <a:avLst/>
          </a:prstGeom>
          <a:solidFill>
            <a:srgbClr val="A5A5A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800">
                <a:latin typeface="Malgun Gothic"/>
                <a:ea typeface="Malgun Gothic"/>
                <a:cs typeface="Malgun Gothic"/>
                <a:sym typeface="Malgun Gothic"/>
              </a:rPr>
              <a:t>리스트 상단</a:t>
            </a:r>
            <a:endParaRPr sz="800">
              <a:latin typeface="Malgun Gothic"/>
              <a:ea typeface="Malgun Gothic"/>
              <a:cs typeface="Malgun Gothic"/>
              <a:sym typeface="Malgun Gothic"/>
            </a:endParaRPr>
          </a:p>
        </p:txBody>
      </p:sp>
      <p:sp>
        <p:nvSpPr>
          <p:cNvPr id="478" name="Google Shape;478;p30"/>
          <p:cNvSpPr/>
          <p:nvPr/>
        </p:nvSpPr>
        <p:spPr>
          <a:xfrm>
            <a:off x="5379273" y="1396975"/>
            <a:ext cx="703500" cy="386700"/>
          </a:xfrm>
          <a:prstGeom prst="rect">
            <a:avLst/>
          </a:prstGeom>
          <a:solidFill>
            <a:srgbClr val="A5A5A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800">
                <a:latin typeface="Malgun Gothic"/>
                <a:ea typeface="Malgun Gothic"/>
                <a:cs typeface="Malgun Gothic"/>
                <a:sym typeface="Malgun Gothic"/>
              </a:rPr>
              <a:t>리스트 공지</a:t>
            </a:r>
            <a:endParaRPr sz="800">
              <a:latin typeface="Malgun Gothic"/>
              <a:ea typeface="Malgun Gothic"/>
              <a:cs typeface="Malgun Gothic"/>
              <a:sym typeface="Malgun Gothic"/>
            </a:endParaRPr>
          </a:p>
        </p:txBody>
      </p:sp>
      <p:sp>
        <p:nvSpPr>
          <p:cNvPr id="479" name="Google Shape;479;p30"/>
          <p:cNvSpPr/>
          <p:nvPr/>
        </p:nvSpPr>
        <p:spPr>
          <a:xfrm>
            <a:off x="1820025" y="1783675"/>
            <a:ext cx="703500" cy="386700"/>
          </a:xfrm>
          <a:prstGeom prst="rect">
            <a:avLst/>
          </a:prstGeom>
          <a:solidFill>
            <a:srgbClr val="A5A5A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800">
                <a:latin typeface="Malgun Gothic"/>
                <a:ea typeface="Malgun Gothic"/>
                <a:cs typeface="Malgun Gothic"/>
                <a:sym typeface="Malgun Gothic"/>
              </a:rPr>
              <a:t>본문 이미지</a:t>
            </a:r>
            <a:endParaRPr sz="800">
              <a:latin typeface="Malgun Gothic"/>
              <a:ea typeface="Malgun Gothic"/>
              <a:cs typeface="Malgun Gothic"/>
              <a:sym typeface="Malgun Gothic"/>
            </a:endParaRPr>
          </a:p>
        </p:txBody>
      </p:sp>
      <p:sp>
        <p:nvSpPr>
          <p:cNvPr id="480" name="Google Shape;480;p30"/>
          <p:cNvSpPr txBox="1"/>
          <p:nvPr/>
        </p:nvSpPr>
        <p:spPr>
          <a:xfrm>
            <a:off x="1702150" y="2233450"/>
            <a:ext cx="4262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900" b="1">
                <a:latin typeface="Malgun Gothic"/>
                <a:ea typeface="Malgun Gothic"/>
                <a:cs typeface="Malgun Gothic"/>
                <a:sym typeface="Malgun Gothic"/>
              </a:rPr>
              <a:t>로고 배너</a:t>
            </a:r>
            <a:endParaRPr sz="900" b="1">
              <a:latin typeface="Malgun Gothic"/>
              <a:ea typeface="Malgun Gothic"/>
              <a:cs typeface="Malgun Gothic"/>
              <a:sym typeface="Malgun Gothic"/>
            </a:endParaRPr>
          </a:p>
        </p:txBody>
      </p:sp>
      <p:cxnSp>
        <p:nvCxnSpPr>
          <p:cNvPr id="481" name="Google Shape;481;p30"/>
          <p:cNvCxnSpPr/>
          <p:nvPr/>
        </p:nvCxnSpPr>
        <p:spPr>
          <a:xfrm>
            <a:off x="1725100" y="2571750"/>
            <a:ext cx="4499700" cy="0"/>
          </a:xfrm>
          <a:prstGeom prst="straightConnector1">
            <a:avLst/>
          </a:prstGeom>
          <a:noFill/>
          <a:ln w="9525" cap="flat" cmpd="sng">
            <a:solidFill>
              <a:schemeClr val="accent1"/>
            </a:solidFill>
            <a:prstDash val="solid"/>
            <a:round/>
            <a:headEnd type="none" w="med" len="med"/>
            <a:tailEnd type="none" w="med" len="med"/>
          </a:ln>
        </p:spPr>
      </p:cxnSp>
      <p:graphicFrame>
        <p:nvGraphicFramePr>
          <p:cNvPr id="482" name="Google Shape;482;p30"/>
          <p:cNvGraphicFramePr/>
          <p:nvPr/>
        </p:nvGraphicFramePr>
        <p:xfrm>
          <a:off x="1725050" y="2708925"/>
          <a:ext cx="4499750" cy="1904850"/>
        </p:xfrm>
        <a:graphic>
          <a:graphicData uri="http://schemas.openxmlformats.org/drawingml/2006/table">
            <a:tbl>
              <a:tblPr>
                <a:noFill/>
                <a:tableStyleId>{77B0910E-7B68-467D-9EFE-44F0E3E272DC}</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465800">
                  <a:extLst>
                    <a:ext uri="{9D8B030D-6E8A-4147-A177-3AD203B41FA5}">
                      <a16:colId xmlns:a16="http://schemas.microsoft.com/office/drawing/2014/main" val="20002"/>
                    </a:ext>
                  </a:extLst>
                </a:gridCol>
                <a:gridCol w="538800">
                  <a:extLst>
                    <a:ext uri="{9D8B030D-6E8A-4147-A177-3AD203B41FA5}">
                      <a16:colId xmlns:a16="http://schemas.microsoft.com/office/drawing/2014/main" val="20003"/>
                    </a:ext>
                  </a:extLst>
                </a:gridCol>
                <a:gridCol w="538775">
                  <a:extLst>
                    <a:ext uri="{9D8B030D-6E8A-4147-A177-3AD203B41FA5}">
                      <a16:colId xmlns:a16="http://schemas.microsoft.com/office/drawing/2014/main" val="20004"/>
                    </a:ext>
                  </a:extLst>
                </a:gridCol>
                <a:gridCol w="457375">
                  <a:extLst>
                    <a:ext uri="{9D8B030D-6E8A-4147-A177-3AD203B41FA5}">
                      <a16:colId xmlns:a16="http://schemas.microsoft.com/office/drawing/2014/main" val="20005"/>
                    </a:ext>
                  </a:extLst>
                </a:gridCol>
                <a:gridCol w="464775">
                  <a:extLst>
                    <a:ext uri="{9D8B030D-6E8A-4147-A177-3AD203B41FA5}">
                      <a16:colId xmlns:a16="http://schemas.microsoft.com/office/drawing/2014/main" val="20006"/>
                    </a:ext>
                  </a:extLst>
                </a:gridCol>
                <a:gridCol w="423000">
                  <a:extLst>
                    <a:ext uri="{9D8B030D-6E8A-4147-A177-3AD203B41FA5}">
                      <a16:colId xmlns:a16="http://schemas.microsoft.com/office/drawing/2014/main" val="20007"/>
                    </a:ext>
                  </a:extLst>
                </a:gridCol>
                <a:gridCol w="425150">
                  <a:extLst>
                    <a:ext uri="{9D8B030D-6E8A-4147-A177-3AD203B41FA5}">
                      <a16:colId xmlns:a16="http://schemas.microsoft.com/office/drawing/2014/main" val="20008"/>
                    </a:ext>
                  </a:extLst>
                </a:gridCol>
                <a:gridCol w="420375">
                  <a:extLst>
                    <a:ext uri="{9D8B030D-6E8A-4147-A177-3AD203B41FA5}">
                      <a16:colId xmlns:a16="http://schemas.microsoft.com/office/drawing/2014/main" val="20009"/>
                    </a:ext>
                  </a:extLst>
                </a:gridCol>
              </a:tblGrid>
              <a:tr h="229675">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91425" marR="91425" marT="91425" marB="91425">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r>
                        <a:rPr lang="ko" sz="700">
                          <a:latin typeface="Malgun Gothic"/>
                          <a:ea typeface="Malgun Gothic"/>
                          <a:cs typeface="Malgun Gothic"/>
                          <a:sym typeface="Malgun Gothic"/>
                        </a:rPr>
                        <a:t>번호</a:t>
                      </a: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r>
                        <a:rPr lang="ko" sz="700">
                          <a:latin typeface="Malgun Gothic"/>
                          <a:ea typeface="Malgun Gothic"/>
                          <a:cs typeface="Malgun Gothic"/>
                          <a:sym typeface="Malgun Gothic"/>
                        </a:rPr>
                        <a:t>이미지</a:t>
                      </a: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r>
                        <a:rPr lang="ko" sz="700">
                          <a:latin typeface="Malgun Gothic"/>
                          <a:ea typeface="Malgun Gothic"/>
                          <a:cs typeface="Malgun Gothic"/>
                          <a:sym typeface="Malgun Gothic"/>
                        </a:rPr>
                        <a:t>배너정보</a:t>
                      </a: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r>
                        <a:rPr lang="ko" sz="700">
                          <a:latin typeface="Malgun Gothic"/>
                          <a:ea typeface="Malgun Gothic"/>
                          <a:cs typeface="Malgun Gothic"/>
                          <a:sym typeface="Malgun Gothic"/>
                        </a:rPr>
                        <a:t>배너위치</a:t>
                      </a: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r>
                        <a:rPr lang="ko" sz="700">
                          <a:latin typeface="Malgun Gothic"/>
                          <a:ea typeface="Malgun Gothic"/>
                          <a:cs typeface="Malgun Gothic"/>
                          <a:sym typeface="Malgun Gothic"/>
                        </a:rPr>
                        <a:t>시작일</a:t>
                      </a: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r>
                        <a:rPr lang="ko" sz="700">
                          <a:latin typeface="Malgun Gothic"/>
                          <a:ea typeface="Malgun Gothic"/>
                          <a:cs typeface="Malgun Gothic"/>
                          <a:sym typeface="Malgun Gothic"/>
                        </a:rPr>
                        <a:t>종료일</a:t>
                      </a: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r>
                        <a:rPr lang="ko" sz="700">
                          <a:latin typeface="Malgun Gothic"/>
                          <a:ea typeface="Malgun Gothic"/>
                          <a:cs typeface="Malgun Gothic"/>
                          <a:sym typeface="Malgun Gothic"/>
                        </a:rPr>
                        <a:t>시작</a:t>
                      </a:r>
                      <a:br>
                        <a:rPr lang="ko" sz="700">
                          <a:latin typeface="Malgun Gothic"/>
                          <a:ea typeface="Malgun Gothic"/>
                          <a:cs typeface="Malgun Gothic"/>
                          <a:sym typeface="Malgun Gothic"/>
                        </a:rPr>
                      </a:br>
                      <a:r>
                        <a:rPr lang="ko" sz="700">
                          <a:latin typeface="Malgun Gothic"/>
                          <a:ea typeface="Malgun Gothic"/>
                          <a:cs typeface="Malgun Gothic"/>
                          <a:sym typeface="Malgun Gothic"/>
                        </a:rPr>
                        <a:t>시간</a:t>
                      </a: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r>
                        <a:rPr lang="ko" sz="700">
                          <a:latin typeface="Malgun Gothic"/>
                          <a:ea typeface="Malgun Gothic"/>
                          <a:cs typeface="Malgun Gothic"/>
                          <a:sym typeface="Malgun Gothic"/>
                        </a:rPr>
                        <a:t>종료</a:t>
                      </a:r>
                      <a:endParaRPr sz="700">
                        <a:latin typeface="Malgun Gothic"/>
                        <a:ea typeface="Malgun Gothic"/>
                        <a:cs typeface="Malgun Gothic"/>
                        <a:sym typeface="Malgun Gothic"/>
                      </a:endParaRPr>
                    </a:p>
                    <a:p>
                      <a:pPr marL="0" lvl="0" indent="0" algn="l" rtl="0">
                        <a:spcBef>
                          <a:spcPts val="0"/>
                        </a:spcBef>
                        <a:spcAft>
                          <a:spcPts val="0"/>
                        </a:spcAft>
                        <a:buNone/>
                      </a:pPr>
                      <a:r>
                        <a:rPr lang="ko" sz="700">
                          <a:latin typeface="Malgun Gothic"/>
                          <a:ea typeface="Malgun Gothic"/>
                          <a:cs typeface="Malgun Gothic"/>
                          <a:sym typeface="Malgun Gothic"/>
                        </a:rPr>
                        <a:t>시간</a:t>
                      </a: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r>
                        <a:rPr lang="ko" sz="700">
                          <a:latin typeface="Malgun Gothic"/>
                          <a:ea typeface="Malgun Gothic"/>
                          <a:cs typeface="Malgun Gothic"/>
                          <a:sym typeface="Malgun Gothic"/>
                        </a:rPr>
                        <a:t>관리</a:t>
                      </a: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tcPr>
                </a:tc>
                <a:extLst>
                  <a:ext uri="{0D108BD9-81ED-4DB2-BD59-A6C34878D82A}">
                    <a16:rowId xmlns:a16="http://schemas.microsoft.com/office/drawing/2014/main" val="10000"/>
                  </a:ext>
                </a:extLst>
              </a:tr>
              <a:tr h="229675">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91425" marR="91425" marT="91425" marB="91425">
                    <a:lnR w="9525" cap="flat" cmpd="sng">
                      <a:solidFill>
                        <a:schemeClr val="lt1"/>
                      </a:solidFill>
                      <a:prstDash val="solid"/>
                      <a:round/>
                      <a:headEnd type="none" w="sm" len="sm"/>
                      <a:tailEnd type="none" w="sm" len="sm"/>
                    </a:lnR>
                  </a:tcPr>
                </a:tc>
                <a:tc>
                  <a:txBody>
                    <a:bodyPr/>
                    <a:lstStyle/>
                    <a:p>
                      <a:pPr marL="0" lvl="0" indent="0" algn="ctr" rtl="0">
                        <a:spcBef>
                          <a:spcPts val="0"/>
                        </a:spcBef>
                        <a:spcAft>
                          <a:spcPts val="0"/>
                        </a:spcAft>
                        <a:buNone/>
                      </a:pPr>
                      <a:r>
                        <a:rPr lang="ko" sz="700">
                          <a:latin typeface="Malgun Gothic"/>
                          <a:ea typeface="Malgun Gothic"/>
                          <a:cs typeface="Malgun Gothic"/>
                          <a:sym typeface="Malgun Gothic"/>
                        </a:rPr>
                        <a:t>1</a:t>
                      </a:r>
                      <a:endParaRPr sz="700">
                        <a:latin typeface="Malgun Gothic"/>
                        <a:ea typeface="Malgun Gothic"/>
                        <a:cs typeface="Malgun Gothic"/>
                        <a:sym typeface="Malgun Gothic"/>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r>
                        <a:rPr lang="ko" sz="700">
                          <a:latin typeface="Malgun Gothic"/>
                          <a:ea typeface="Malgun Gothic"/>
                          <a:cs typeface="Malgun Gothic"/>
                          <a:sym typeface="Malgun Gothic"/>
                        </a:rPr>
                        <a:t>배너명</a:t>
                      </a:r>
                      <a:endParaRPr sz="700">
                        <a:latin typeface="Malgun Gothic"/>
                        <a:ea typeface="Malgun Gothic"/>
                        <a:cs typeface="Malgun Gothic"/>
                        <a:sym typeface="Malgun Gothic"/>
                      </a:endParaRPr>
                    </a:p>
                    <a:p>
                      <a:pPr marL="0" lvl="0" indent="0" algn="l" rtl="0">
                        <a:spcBef>
                          <a:spcPts val="0"/>
                        </a:spcBef>
                        <a:spcAft>
                          <a:spcPts val="0"/>
                        </a:spcAft>
                        <a:buNone/>
                      </a:pPr>
                      <a:r>
                        <a:rPr lang="ko" sz="700">
                          <a:latin typeface="Malgun Gothic"/>
                          <a:ea typeface="Malgun Gothic"/>
                          <a:cs typeface="Malgun Gothic"/>
                          <a:sym typeface="Malgun Gothic"/>
                        </a:rPr>
                        <a:t>크기</a:t>
                      </a:r>
                      <a:endParaRPr sz="700">
                        <a:latin typeface="Malgun Gothic"/>
                        <a:ea typeface="Malgun Gothic"/>
                        <a:cs typeface="Malgun Gothic"/>
                        <a:sym typeface="Malgun Gothic"/>
                      </a:endParaRPr>
                    </a:p>
                    <a:p>
                      <a:pPr marL="0" lvl="0" indent="0" algn="l" rtl="0">
                        <a:spcBef>
                          <a:spcPts val="0"/>
                        </a:spcBef>
                        <a:spcAft>
                          <a:spcPts val="0"/>
                        </a:spcAft>
                        <a:buNone/>
                      </a:pPr>
                      <a:r>
                        <a:rPr lang="ko" sz="700">
                          <a:latin typeface="Malgun Gothic"/>
                          <a:ea typeface="Malgun Gothic"/>
                          <a:cs typeface="Malgun Gothic"/>
                          <a:sym typeface="Malgun Gothic"/>
                        </a:rPr>
                        <a:t>배너링크</a:t>
                      </a: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r>
                        <a:rPr lang="ko" sz="700">
                          <a:latin typeface="Malgun Gothic"/>
                          <a:ea typeface="Malgun Gothic"/>
                          <a:cs typeface="Malgun Gothic"/>
                          <a:sym typeface="Malgun Gothic"/>
                        </a:rPr>
                        <a:t>mainLogo</a:t>
                      </a: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r>
                        <a:rPr lang="ko" sz="700">
                          <a:latin typeface="Malgun Gothic"/>
                          <a:ea typeface="Malgun Gothic"/>
                          <a:cs typeface="Malgun Gothic"/>
                          <a:sym typeface="Malgun Gothic"/>
                        </a:rPr>
                        <a:t>0000/00/00</a:t>
                      </a: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r>
                        <a:rPr lang="ko" sz="700">
                          <a:latin typeface="Malgun Gothic"/>
                          <a:ea typeface="Malgun Gothic"/>
                          <a:cs typeface="Malgun Gothic"/>
                          <a:sym typeface="Malgun Gothic"/>
                        </a:rPr>
                        <a:t>0000/00/00</a:t>
                      </a: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r>
                        <a:rPr lang="ko" sz="700">
                          <a:latin typeface="Malgun Gothic"/>
                          <a:ea typeface="Malgun Gothic"/>
                          <a:cs typeface="Malgun Gothic"/>
                          <a:sym typeface="Malgun Gothic"/>
                        </a:rPr>
                        <a:t>00:00</a:t>
                      </a: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r>
                        <a:rPr lang="ko" sz="700">
                          <a:latin typeface="Malgun Gothic"/>
                          <a:ea typeface="Malgun Gothic"/>
                          <a:cs typeface="Malgun Gothic"/>
                          <a:sym typeface="Malgun Gothic"/>
                        </a:rPr>
                        <a:t>00:00</a:t>
                      </a: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ctr" rtl="0">
                        <a:spcBef>
                          <a:spcPts val="0"/>
                        </a:spcBef>
                        <a:spcAft>
                          <a:spcPts val="0"/>
                        </a:spcAft>
                        <a:buNone/>
                      </a:pPr>
                      <a:r>
                        <a:rPr lang="ko" sz="500">
                          <a:latin typeface="Malgun Gothic"/>
                          <a:ea typeface="Malgun Gothic"/>
                          <a:cs typeface="Malgun Gothic"/>
                          <a:sym typeface="Malgun Gothic"/>
                        </a:rPr>
                        <a:t>[활성]</a:t>
                      </a:r>
                      <a:br>
                        <a:rPr lang="ko" sz="500">
                          <a:latin typeface="Malgun Gothic"/>
                          <a:ea typeface="Malgun Gothic"/>
                          <a:cs typeface="Malgun Gothic"/>
                          <a:sym typeface="Malgun Gothic"/>
                        </a:rPr>
                      </a:br>
                      <a:r>
                        <a:rPr lang="ko" sz="500">
                          <a:latin typeface="Malgun Gothic"/>
                          <a:ea typeface="Malgun Gothic"/>
                          <a:cs typeface="Malgun Gothic"/>
                          <a:sym typeface="Malgun Gothic"/>
                        </a:rPr>
                        <a:t>[비활성]</a:t>
                      </a:r>
                      <a:endParaRPr sz="5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tcPr>
                </a:tc>
                <a:extLst>
                  <a:ext uri="{0D108BD9-81ED-4DB2-BD59-A6C34878D82A}">
                    <a16:rowId xmlns:a16="http://schemas.microsoft.com/office/drawing/2014/main" val="10001"/>
                  </a:ext>
                </a:extLst>
              </a:tr>
              <a:tr h="229675">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91425" marR="91425" marT="91425" marB="91425">
                    <a:lnR w="9525" cap="flat" cmpd="sng">
                      <a:solidFill>
                        <a:schemeClr val="lt1"/>
                      </a:solidFill>
                      <a:prstDash val="solid"/>
                      <a:round/>
                      <a:headEnd type="none" w="sm" len="sm"/>
                      <a:tailEnd type="none" w="sm" len="sm"/>
                    </a:lnR>
                  </a:tcPr>
                </a:tc>
                <a:tc>
                  <a:txBody>
                    <a:bodyPr/>
                    <a:lstStyle/>
                    <a:p>
                      <a:pPr marL="0" lvl="0" indent="0" algn="ctr" rtl="0">
                        <a:spcBef>
                          <a:spcPts val="0"/>
                        </a:spcBef>
                        <a:spcAft>
                          <a:spcPts val="0"/>
                        </a:spcAft>
                        <a:buNone/>
                      </a:pPr>
                      <a:r>
                        <a:rPr lang="ko" sz="700">
                          <a:latin typeface="Malgun Gothic"/>
                          <a:ea typeface="Malgun Gothic"/>
                          <a:cs typeface="Malgun Gothic"/>
                          <a:sym typeface="Malgun Gothic"/>
                        </a:rPr>
                        <a:t>2</a:t>
                      </a:r>
                      <a:endParaRPr sz="700">
                        <a:latin typeface="Malgun Gothic"/>
                        <a:ea typeface="Malgun Gothic"/>
                        <a:cs typeface="Malgun Gothic"/>
                        <a:sym typeface="Malgun Gothic"/>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ctr" rtl="0">
                        <a:spcBef>
                          <a:spcPts val="0"/>
                        </a:spcBef>
                        <a:spcAft>
                          <a:spcPts val="0"/>
                        </a:spcAft>
                        <a:buNone/>
                      </a:pPr>
                      <a:r>
                        <a:rPr lang="ko" sz="500">
                          <a:solidFill>
                            <a:schemeClr val="dk1"/>
                          </a:solidFill>
                          <a:latin typeface="Malgun Gothic"/>
                          <a:ea typeface="Malgun Gothic"/>
                          <a:cs typeface="Malgun Gothic"/>
                          <a:sym typeface="Malgun Gothic"/>
                        </a:rPr>
                        <a:t>[활성]</a:t>
                      </a:r>
                      <a:br>
                        <a:rPr lang="ko" sz="500">
                          <a:solidFill>
                            <a:schemeClr val="dk1"/>
                          </a:solidFill>
                          <a:latin typeface="Malgun Gothic"/>
                          <a:ea typeface="Malgun Gothic"/>
                          <a:cs typeface="Malgun Gothic"/>
                          <a:sym typeface="Malgun Gothic"/>
                        </a:rPr>
                      </a:br>
                      <a:r>
                        <a:rPr lang="ko" sz="500">
                          <a:solidFill>
                            <a:schemeClr val="dk1"/>
                          </a:solidFill>
                          <a:latin typeface="Malgun Gothic"/>
                          <a:ea typeface="Malgun Gothic"/>
                          <a:cs typeface="Malgun Gothic"/>
                          <a:sym typeface="Malgun Gothic"/>
                        </a:rPr>
                        <a:t>[비활성]</a:t>
                      </a: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tcPr>
                </a:tc>
                <a:extLst>
                  <a:ext uri="{0D108BD9-81ED-4DB2-BD59-A6C34878D82A}">
                    <a16:rowId xmlns:a16="http://schemas.microsoft.com/office/drawing/2014/main" val="10002"/>
                  </a:ext>
                </a:extLst>
              </a:tr>
              <a:tr h="229675">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91425" marR="91425" marT="91425" marB="91425">
                    <a:lnR w="9525" cap="flat" cmpd="sng">
                      <a:solidFill>
                        <a:schemeClr val="lt1"/>
                      </a:solidFill>
                      <a:prstDash val="solid"/>
                      <a:round/>
                      <a:headEnd type="none" w="sm" len="sm"/>
                      <a:tailEnd type="none" w="sm" len="sm"/>
                    </a:lnR>
                  </a:tcPr>
                </a:tc>
                <a:tc>
                  <a:txBody>
                    <a:bodyPr/>
                    <a:lstStyle/>
                    <a:p>
                      <a:pPr marL="0" lvl="0" indent="0" algn="ctr" rtl="0">
                        <a:spcBef>
                          <a:spcPts val="0"/>
                        </a:spcBef>
                        <a:spcAft>
                          <a:spcPts val="0"/>
                        </a:spcAft>
                        <a:buNone/>
                      </a:pPr>
                      <a:r>
                        <a:rPr lang="ko" sz="700">
                          <a:latin typeface="Malgun Gothic"/>
                          <a:ea typeface="Malgun Gothic"/>
                          <a:cs typeface="Malgun Gothic"/>
                          <a:sym typeface="Malgun Gothic"/>
                        </a:rPr>
                        <a:t>3</a:t>
                      </a:r>
                      <a:endParaRPr sz="700">
                        <a:latin typeface="Malgun Gothic"/>
                        <a:ea typeface="Malgun Gothic"/>
                        <a:cs typeface="Malgun Gothic"/>
                        <a:sym typeface="Malgun Gothic"/>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ctr" rtl="0">
                        <a:spcBef>
                          <a:spcPts val="0"/>
                        </a:spcBef>
                        <a:spcAft>
                          <a:spcPts val="0"/>
                        </a:spcAft>
                        <a:buNone/>
                      </a:pPr>
                      <a:r>
                        <a:rPr lang="ko" sz="500">
                          <a:solidFill>
                            <a:schemeClr val="dk1"/>
                          </a:solidFill>
                          <a:latin typeface="Malgun Gothic"/>
                          <a:ea typeface="Malgun Gothic"/>
                          <a:cs typeface="Malgun Gothic"/>
                          <a:sym typeface="Malgun Gothic"/>
                        </a:rPr>
                        <a:t>[활성]</a:t>
                      </a:r>
                      <a:br>
                        <a:rPr lang="ko" sz="500">
                          <a:solidFill>
                            <a:schemeClr val="dk1"/>
                          </a:solidFill>
                          <a:latin typeface="Malgun Gothic"/>
                          <a:ea typeface="Malgun Gothic"/>
                          <a:cs typeface="Malgun Gothic"/>
                          <a:sym typeface="Malgun Gothic"/>
                        </a:rPr>
                      </a:br>
                      <a:r>
                        <a:rPr lang="ko" sz="500">
                          <a:solidFill>
                            <a:schemeClr val="dk1"/>
                          </a:solidFill>
                          <a:latin typeface="Malgun Gothic"/>
                          <a:ea typeface="Malgun Gothic"/>
                          <a:cs typeface="Malgun Gothic"/>
                          <a:sym typeface="Malgun Gothic"/>
                        </a:rPr>
                        <a:t>[비활성]</a:t>
                      </a: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tcPr>
                </a:tc>
                <a:extLst>
                  <a:ext uri="{0D108BD9-81ED-4DB2-BD59-A6C34878D82A}">
                    <a16:rowId xmlns:a16="http://schemas.microsoft.com/office/drawing/2014/main" val="10003"/>
                  </a:ext>
                </a:extLst>
              </a:tr>
              <a:tr h="229675">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91425" marR="91425" marT="91425" marB="91425">
                    <a:lnR w="9525" cap="flat" cmpd="sng">
                      <a:solidFill>
                        <a:schemeClr val="lt1"/>
                      </a:solidFill>
                      <a:prstDash val="solid"/>
                      <a:round/>
                      <a:headEnd type="none" w="sm" len="sm"/>
                      <a:tailEnd type="none" w="sm" len="sm"/>
                    </a:lnR>
                  </a:tcPr>
                </a:tc>
                <a:tc>
                  <a:txBody>
                    <a:bodyPr/>
                    <a:lstStyle/>
                    <a:p>
                      <a:pPr marL="0" lvl="0" indent="0" algn="ctr" rtl="0">
                        <a:spcBef>
                          <a:spcPts val="0"/>
                        </a:spcBef>
                        <a:spcAft>
                          <a:spcPts val="0"/>
                        </a:spcAft>
                        <a:buNone/>
                      </a:pPr>
                      <a:r>
                        <a:rPr lang="ko" sz="700">
                          <a:latin typeface="Malgun Gothic"/>
                          <a:ea typeface="Malgun Gothic"/>
                          <a:cs typeface="Malgun Gothic"/>
                          <a:sym typeface="Malgun Gothic"/>
                        </a:rPr>
                        <a:t>4</a:t>
                      </a:r>
                      <a:endParaRPr sz="700">
                        <a:latin typeface="Malgun Gothic"/>
                        <a:ea typeface="Malgun Gothic"/>
                        <a:cs typeface="Malgun Gothic"/>
                        <a:sym typeface="Malgun Gothic"/>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tcPr>
                </a:tc>
                <a:tc>
                  <a:txBody>
                    <a:bodyPr/>
                    <a:lstStyle/>
                    <a:p>
                      <a:pPr marL="0" lvl="0" indent="0" algn="ctr" rtl="0">
                        <a:spcBef>
                          <a:spcPts val="0"/>
                        </a:spcBef>
                        <a:spcAft>
                          <a:spcPts val="0"/>
                        </a:spcAft>
                        <a:buNone/>
                      </a:pPr>
                      <a:r>
                        <a:rPr lang="ko" sz="500">
                          <a:solidFill>
                            <a:schemeClr val="dk1"/>
                          </a:solidFill>
                          <a:latin typeface="Malgun Gothic"/>
                          <a:ea typeface="Malgun Gothic"/>
                          <a:cs typeface="Malgun Gothic"/>
                          <a:sym typeface="Malgun Gothic"/>
                        </a:rPr>
                        <a:t>[활성]</a:t>
                      </a:r>
                      <a:br>
                        <a:rPr lang="ko" sz="500">
                          <a:solidFill>
                            <a:schemeClr val="dk1"/>
                          </a:solidFill>
                          <a:latin typeface="Malgun Gothic"/>
                          <a:ea typeface="Malgun Gothic"/>
                          <a:cs typeface="Malgun Gothic"/>
                          <a:sym typeface="Malgun Gothic"/>
                        </a:rPr>
                      </a:br>
                      <a:r>
                        <a:rPr lang="ko" sz="500">
                          <a:solidFill>
                            <a:schemeClr val="dk1"/>
                          </a:solidFill>
                          <a:latin typeface="Malgun Gothic"/>
                          <a:ea typeface="Malgun Gothic"/>
                          <a:cs typeface="Malgun Gothic"/>
                          <a:sym typeface="Malgun Gothic"/>
                        </a:rPr>
                        <a:t>[비활성]</a:t>
                      </a:r>
                      <a:endParaRPr sz="700">
                        <a:latin typeface="Malgun Gothic"/>
                        <a:ea typeface="Malgun Gothic"/>
                        <a:cs typeface="Malgun Gothic"/>
                        <a:sym typeface="Malgun Gothic"/>
                      </a:endParaRPr>
                    </a:p>
                  </a:txBody>
                  <a:tcPr marL="91425" marR="91425" marT="91425" marB="91425">
                    <a:lnL w="9525" cap="flat" cmpd="sng">
                      <a:solidFill>
                        <a:schemeClr val="lt1"/>
                      </a:solidFill>
                      <a:prstDash val="solid"/>
                      <a:round/>
                      <a:headEnd type="none" w="sm" len="sm"/>
                      <a:tailEnd type="none" w="sm" len="sm"/>
                    </a:lnL>
                  </a:tcPr>
                </a:tc>
                <a:extLst>
                  <a:ext uri="{0D108BD9-81ED-4DB2-BD59-A6C34878D82A}">
                    <a16:rowId xmlns:a16="http://schemas.microsoft.com/office/drawing/2014/main" val="10004"/>
                  </a:ext>
                </a:extLst>
              </a:tr>
            </a:tbl>
          </a:graphicData>
        </a:graphic>
      </p:graphicFrame>
      <p:sp>
        <p:nvSpPr>
          <p:cNvPr id="483" name="Google Shape;483;p30"/>
          <p:cNvSpPr/>
          <p:nvPr/>
        </p:nvSpPr>
        <p:spPr>
          <a:xfrm>
            <a:off x="1881850" y="2871250"/>
            <a:ext cx="112800" cy="1149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a:off x="1881850" y="3302288"/>
            <a:ext cx="112800" cy="1149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1881850" y="3733313"/>
            <a:ext cx="112800" cy="1149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1881850" y="4073725"/>
            <a:ext cx="112800" cy="1149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1881850" y="4376675"/>
            <a:ext cx="112800" cy="1149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1724025" y="4679625"/>
            <a:ext cx="895500" cy="296100"/>
          </a:xfrm>
          <a:prstGeom prst="rect">
            <a:avLst/>
          </a:prstGeom>
          <a:solidFill>
            <a:srgbClr val="D8D8D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900">
                <a:solidFill>
                  <a:schemeClr val="lt1"/>
                </a:solidFill>
                <a:latin typeface="Malgun Gothic"/>
                <a:ea typeface="Malgun Gothic"/>
                <a:cs typeface="Malgun Gothic"/>
                <a:sym typeface="Malgun Gothic"/>
              </a:rPr>
              <a:t>선택 삭제</a:t>
            </a:r>
            <a:endParaRPr sz="900">
              <a:solidFill>
                <a:schemeClr val="lt1"/>
              </a:solidFill>
              <a:latin typeface="Malgun Gothic"/>
              <a:ea typeface="Malgun Gothic"/>
              <a:cs typeface="Malgun Gothic"/>
              <a:sym typeface="Malgun Gothic"/>
            </a:endParaRPr>
          </a:p>
        </p:txBody>
      </p:sp>
      <p:sp>
        <p:nvSpPr>
          <p:cNvPr id="489" name="Google Shape;489;p30"/>
          <p:cNvSpPr/>
          <p:nvPr/>
        </p:nvSpPr>
        <p:spPr>
          <a:xfrm>
            <a:off x="5329300" y="4679625"/>
            <a:ext cx="895500" cy="296100"/>
          </a:xfrm>
          <a:prstGeom prst="rect">
            <a:avLst/>
          </a:prstGeom>
          <a:solidFill>
            <a:srgbClr val="1C458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900">
                <a:solidFill>
                  <a:schemeClr val="lt1"/>
                </a:solidFill>
                <a:latin typeface="Malgun Gothic"/>
                <a:ea typeface="Malgun Gothic"/>
                <a:cs typeface="Malgun Gothic"/>
                <a:sym typeface="Malgun Gothic"/>
              </a:rPr>
              <a:t>배너 등록</a:t>
            </a:r>
            <a:endParaRPr sz="900">
              <a:solidFill>
                <a:schemeClr val="lt1"/>
              </a:solidFill>
              <a:latin typeface="Malgun Gothic"/>
              <a:ea typeface="Malgun Gothic"/>
              <a:cs typeface="Malgun Gothic"/>
              <a:sym typeface="Malgun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1"/>
          <p:cNvSpPr txBox="1">
            <a:spLocks noGrp="1"/>
          </p:cNvSpPr>
          <p:nvPr>
            <p:ph type="body" idx="4294967295"/>
          </p:nvPr>
        </p:nvSpPr>
        <p:spPr>
          <a:xfrm>
            <a:off x="3907625" y="142458"/>
            <a:ext cx="2497200" cy="165900"/>
          </a:xfrm>
          <a:prstGeom prst="rect">
            <a:avLst/>
          </a:prstGeom>
          <a:noFill/>
          <a:ln>
            <a:noFill/>
          </a:ln>
        </p:spPr>
        <p:txBody>
          <a:bodyPr spcFirstLastPara="1" wrap="square" lIns="68575" tIns="34275" rIns="68575" bIns="34275" anchor="ctr" anchorCtr="0">
            <a:normAutofit fontScale="25000" lnSpcReduction="20000"/>
          </a:bodyPr>
          <a:lstStyle/>
          <a:p>
            <a:pPr marL="0" lvl="0" indent="0" algn="l" rtl="0">
              <a:spcBef>
                <a:spcPts val="0"/>
              </a:spcBef>
              <a:spcAft>
                <a:spcPts val="1200"/>
              </a:spcAft>
              <a:buClr>
                <a:srgbClr val="7F7F7F"/>
              </a:buClr>
              <a:buSzPct val="38888"/>
              <a:buNone/>
            </a:pPr>
            <a:r>
              <a:rPr lang="ko" dirty="0"/>
              <a:t>사이트 관리자 갤러리 목록(no.6-3)</a:t>
            </a:r>
            <a:endParaRPr dirty="0"/>
          </a:p>
        </p:txBody>
      </p:sp>
      <p:graphicFrame>
        <p:nvGraphicFramePr>
          <p:cNvPr id="495" name="Google Shape;495;p31"/>
          <p:cNvGraphicFramePr/>
          <p:nvPr/>
        </p:nvGraphicFramePr>
        <p:xfrm>
          <a:off x="6516216" y="357504"/>
          <a:ext cx="2538300" cy="2633230"/>
        </p:xfrm>
        <a:graphic>
          <a:graphicData uri="http://schemas.openxmlformats.org/drawingml/2006/table">
            <a:tbl>
              <a:tblPr firstRow="1" bandRow="1">
                <a:noFill/>
                <a:tableStyleId>{1353C0DB-E72E-49C7-81C3-C4ABD899D695}</a:tableStyleId>
              </a:tblPr>
              <a:tblGrid>
                <a:gridCol w="302450">
                  <a:extLst>
                    <a:ext uri="{9D8B030D-6E8A-4147-A177-3AD203B41FA5}">
                      <a16:colId xmlns:a16="http://schemas.microsoft.com/office/drawing/2014/main" val="20000"/>
                    </a:ext>
                  </a:extLst>
                </a:gridCol>
                <a:gridCol w="2235850">
                  <a:extLst>
                    <a:ext uri="{9D8B030D-6E8A-4147-A177-3AD203B41FA5}">
                      <a16:colId xmlns:a16="http://schemas.microsoft.com/office/drawing/2014/main" val="20001"/>
                    </a:ext>
                  </a:extLst>
                </a:gridCol>
              </a:tblGrid>
              <a:tr h="178475">
                <a:tc gridSpan="2">
                  <a:txBody>
                    <a:bodyPr/>
                    <a:lstStyle/>
                    <a:p>
                      <a:pPr marL="0" marR="0" lvl="0" indent="0" algn="l" rtl="0">
                        <a:lnSpc>
                          <a:spcPct val="100000"/>
                        </a:lnSpc>
                        <a:spcBef>
                          <a:spcPts val="0"/>
                        </a:spcBef>
                        <a:spcAft>
                          <a:spcPts val="0"/>
                        </a:spcAft>
                        <a:buClr>
                          <a:srgbClr val="4E5263"/>
                        </a:buClr>
                        <a:buSzPts val="700"/>
                        <a:buFont typeface="Malgun Gothic"/>
                        <a:buNone/>
                      </a:pPr>
                      <a:r>
                        <a:rPr lang="ko" sz="700" b="1" u="none" strike="noStrike" cap="none">
                          <a:solidFill>
                            <a:srgbClr val="4E5263"/>
                          </a:solidFill>
                          <a:latin typeface="Malgun Gothic"/>
                          <a:ea typeface="Malgun Gothic"/>
                          <a:cs typeface="Malgun Gothic"/>
                          <a:sym typeface="Malgun Gothic"/>
                        </a:rPr>
                        <a:t>Summery.</a:t>
                      </a:r>
                      <a:endParaRPr sz="700" b="1" u="none" strike="noStrike" cap="none">
                        <a:solidFill>
                          <a:srgbClr val="4E5263"/>
                        </a:solidFill>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tc hMerge="1">
                  <a:txBody>
                    <a:bodyPr/>
                    <a:lstStyle/>
                    <a:p>
                      <a:endParaRPr lang="ko-KR"/>
                    </a:p>
                  </a:txBody>
                  <a:tcPr/>
                </a:tc>
                <a:extLst>
                  <a:ext uri="{0D108BD9-81ED-4DB2-BD59-A6C34878D82A}">
                    <a16:rowId xmlns:a16="http://schemas.microsoft.com/office/drawing/2014/main" val="10000"/>
                  </a:ext>
                </a:extLst>
              </a:tr>
              <a:tr h="542075">
                <a:tc gridSpan="2">
                  <a:txBody>
                    <a:bodyPr/>
                    <a:lstStyle/>
                    <a:p>
                      <a:pPr marL="0" marR="0" lvl="0" indent="0" algn="just" rtl="0">
                        <a:lnSpc>
                          <a:spcPct val="120000"/>
                        </a:lnSpc>
                        <a:spcBef>
                          <a:spcPts val="0"/>
                        </a:spcBef>
                        <a:spcAft>
                          <a:spcPts val="0"/>
                        </a:spcAft>
                        <a:buClr>
                          <a:schemeClr val="dk1"/>
                        </a:buClr>
                        <a:buSzPts val="600"/>
                        <a:buFont typeface="Arial"/>
                        <a:buNone/>
                      </a:pPr>
                      <a:r>
                        <a:rPr lang="ko" sz="600">
                          <a:latin typeface="Malgun Gothic"/>
                          <a:ea typeface="Malgun Gothic"/>
                          <a:cs typeface="Malgun Gothic"/>
                          <a:sym typeface="Malgun Gothic"/>
                        </a:rPr>
                        <a:t>관리자 페이지</a:t>
                      </a:r>
                      <a:endParaRPr sz="600">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hMerge="1">
                  <a:txBody>
                    <a:bodyPr/>
                    <a:lstStyle/>
                    <a:p>
                      <a:endParaRPr lang="ko-KR"/>
                    </a:p>
                  </a:txBody>
                  <a:tcPr/>
                </a:tc>
                <a:extLst>
                  <a:ext uri="{0D108BD9-81ED-4DB2-BD59-A6C34878D82A}">
                    <a16:rowId xmlns:a16="http://schemas.microsoft.com/office/drawing/2014/main" val="10001"/>
                  </a:ext>
                </a:extLst>
              </a:tr>
              <a:tr h="100550">
                <a:tc>
                  <a:txBody>
                    <a:bodyPr/>
                    <a:lstStyle/>
                    <a:p>
                      <a:pPr marL="0" marR="0" lvl="0" indent="0" algn="ctr" rtl="0">
                        <a:lnSpc>
                          <a:spcPct val="120000"/>
                        </a:lnSpc>
                        <a:spcBef>
                          <a:spcPts val="0"/>
                        </a:spcBef>
                        <a:spcAft>
                          <a:spcPts val="0"/>
                        </a:spcAft>
                        <a:buNone/>
                      </a:pPr>
                      <a:r>
                        <a:rPr lang="ko" sz="600">
                          <a:latin typeface="Malgun Gothic"/>
                          <a:ea typeface="Malgun Gothic"/>
                          <a:cs typeface="Malgun Gothic"/>
                          <a:sym typeface="Malgun Gothic"/>
                        </a:rPr>
                        <a:t>1</a:t>
                      </a:r>
                      <a:endParaRPr sz="600">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89999" lvl="0" indent="-9525" algn="l" rtl="0">
                        <a:spcBef>
                          <a:spcPts val="0"/>
                        </a:spcBef>
                        <a:spcAft>
                          <a:spcPts val="0"/>
                        </a:spcAft>
                        <a:buNone/>
                      </a:pPr>
                      <a:r>
                        <a:rPr lang="ko" sz="800">
                          <a:latin typeface="Malgun Gothic"/>
                          <a:ea typeface="Malgun Gothic"/>
                          <a:cs typeface="Malgun Gothic"/>
                          <a:sym typeface="Malgun Gothic"/>
                        </a:rPr>
                        <a:t>갤러리 검색</a:t>
                      </a:r>
                      <a:endParaRPr sz="800">
                        <a:latin typeface="Malgun Gothic"/>
                        <a:ea typeface="Malgun Gothic"/>
                        <a:cs typeface="Malgun Gothic"/>
                        <a:sym typeface="Malgun Gothic"/>
                      </a:endParaRPr>
                    </a:p>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우측에서 검색 할 갤러리 선택 가능</a:t>
                      </a:r>
                      <a:endParaRPr sz="800">
                        <a:latin typeface="Malgun Gothic"/>
                        <a:ea typeface="Malgun Gothic"/>
                        <a:cs typeface="Malgun Gothic"/>
                        <a:sym typeface="Malgun Gothic"/>
                      </a:endParaRPr>
                    </a:p>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갤러리 이름</a:t>
                      </a:r>
                      <a:endParaRPr sz="800">
                        <a:latin typeface="Malgun Gothic"/>
                        <a:ea typeface="Malgun Gothic"/>
                        <a:cs typeface="Malgun Gothic"/>
                        <a:sym typeface="Malgun Gothic"/>
                      </a:endParaRPr>
                    </a:p>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추가 예정(아이디어 필요)</a:t>
                      </a:r>
                      <a:endParaRPr sz="800">
                        <a:latin typeface="Malgun Gothic"/>
                        <a:ea typeface="Malgun Gothic"/>
                        <a:cs typeface="Malgun Gothic"/>
                        <a:sym typeface="Malgun Gothic"/>
                      </a:endParaRPr>
                    </a:p>
                  </a:txBody>
                  <a:tcPr marL="686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00550">
                <a:tc>
                  <a:txBody>
                    <a:bodyPr/>
                    <a:lstStyle/>
                    <a:p>
                      <a:pPr marL="0" marR="0" lvl="0" indent="0" algn="ctr" rtl="0">
                        <a:lnSpc>
                          <a:spcPct val="120000"/>
                        </a:lnSpc>
                        <a:spcBef>
                          <a:spcPts val="0"/>
                        </a:spcBef>
                        <a:spcAft>
                          <a:spcPts val="0"/>
                        </a:spcAft>
                        <a:buNone/>
                      </a:pPr>
                      <a:r>
                        <a:rPr lang="ko" sz="600">
                          <a:latin typeface="Malgun Gothic"/>
                          <a:ea typeface="Malgun Gothic"/>
                          <a:cs typeface="Malgun Gothic"/>
                          <a:sym typeface="Malgun Gothic"/>
                        </a:rPr>
                        <a:t>2</a:t>
                      </a:r>
                      <a:endParaRPr sz="600">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89999" lvl="0" indent="-9525" algn="l" rtl="0">
                        <a:spcBef>
                          <a:spcPts val="0"/>
                        </a:spcBef>
                        <a:spcAft>
                          <a:spcPts val="0"/>
                        </a:spcAft>
                        <a:buNone/>
                      </a:pPr>
                      <a:r>
                        <a:rPr lang="ko" sz="800">
                          <a:latin typeface="Malgun Gothic"/>
                          <a:ea typeface="Malgun Gothic"/>
                          <a:cs typeface="Malgun Gothic"/>
                          <a:sym typeface="Malgun Gothic"/>
                        </a:rPr>
                        <a:t>갤러리 목록</a:t>
                      </a:r>
                      <a:endParaRPr sz="800">
                        <a:latin typeface="Malgun Gothic"/>
                        <a:ea typeface="Malgun Gothic"/>
                        <a:cs typeface="Malgun Gothic"/>
                        <a:sym typeface="Malgun Gothic"/>
                      </a:endParaRPr>
                    </a:p>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기본 접근시 모든 갤러리 출력</a:t>
                      </a:r>
                      <a:endParaRPr sz="800">
                        <a:latin typeface="Malgun Gothic"/>
                        <a:ea typeface="Malgun Gothic"/>
                        <a:cs typeface="Malgun Gothic"/>
                        <a:sym typeface="Malgun Gothic"/>
                      </a:endParaRPr>
                    </a:p>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한페이지 당 10개 갤 표시</a:t>
                      </a:r>
                      <a:endParaRPr sz="800">
                        <a:latin typeface="Malgun Gothic"/>
                        <a:ea typeface="Malgun Gothic"/>
                        <a:cs typeface="Malgun Gothic"/>
                        <a:sym typeface="Malgun Gothic"/>
                      </a:endParaRPr>
                    </a:p>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관리의 설정 클릭시 갤러리 설정 팝업 띄우기</a:t>
                      </a:r>
                      <a:endParaRPr sz="800">
                        <a:latin typeface="Malgun Gothic"/>
                        <a:ea typeface="Malgun Gothic"/>
                        <a:cs typeface="Malgun Gothic"/>
                        <a:sym typeface="Malgun Gothic"/>
                      </a:endParaRPr>
                    </a:p>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갤러리 비공개(삭제) 기능은 설정 페이지에서 처리</a:t>
                      </a:r>
                      <a:endParaRPr sz="800">
                        <a:latin typeface="Malgun Gothic"/>
                        <a:ea typeface="Malgun Gothic"/>
                        <a:cs typeface="Malgun Gothic"/>
                        <a:sym typeface="Malgun Gothic"/>
                      </a:endParaRPr>
                    </a:p>
                    <a:p>
                      <a:pPr marL="17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보기 클릭시 갤러리 자세한 내용 팝업 창 띄우기</a:t>
                      </a:r>
                      <a:endParaRPr sz="800">
                        <a:latin typeface="Malgun Gothic"/>
                        <a:ea typeface="Malgun Gothic"/>
                        <a:cs typeface="Malgun Gothic"/>
                        <a:sym typeface="Malgun Gothic"/>
                      </a:endParaRPr>
                    </a:p>
                  </a:txBody>
                  <a:tcPr marL="686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00550">
                <a:tc>
                  <a:txBody>
                    <a:bodyPr/>
                    <a:lstStyle/>
                    <a:p>
                      <a:pPr marL="0" marR="0" lvl="0" indent="0" algn="ctr" rtl="0">
                        <a:lnSpc>
                          <a:spcPct val="120000"/>
                        </a:lnSpc>
                        <a:spcBef>
                          <a:spcPts val="0"/>
                        </a:spcBef>
                        <a:spcAft>
                          <a:spcPts val="0"/>
                        </a:spcAft>
                        <a:buNone/>
                      </a:pPr>
                      <a:r>
                        <a:rPr lang="ko" sz="600">
                          <a:latin typeface="Malgun Gothic"/>
                          <a:ea typeface="Malgun Gothic"/>
                          <a:cs typeface="Malgun Gothic"/>
                          <a:sym typeface="Malgun Gothic"/>
                        </a:rPr>
                        <a:t>3</a:t>
                      </a:r>
                      <a:endParaRPr sz="600">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89999" lvl="0" indent="-9525" algn="l" rtl="0">
                        <a:spcBef>
                          <a:spcPts val="0"/>
                        </a:spcBef>
                        <a:spcAft>
                          <a:spcPts val="0"/>
                        </a:spcAft>
                        <a:buNone/>
                      </a:pPr>
                      <a:r>
                        <a:rPr lang="ko" sz="800">
                          <a:latin typeface="Malgun Gothic"/>
                          <a:ea typeface="Malgun Gothic"/>
                          <a:cs typeface="Malgun Gothic"/>
                          <a:sym typeface="Malgun Gothic"/>
                        </a:rPr>
                        <a:t>페이징 처리</a:t>
                      </a:r>
                      <a:endParaRPr sz="800">
                        <a:latin typeface="Malgun Gothic"/>
                        <a:ea typeface="Malgun Gothic"/>
                        <a:cs typeface="Malgun Gothic"/>
                        <a:sym typeface="Malgun Gothic"/>
                      </a:endParaRPr>
                    </a:p>
                  </a:txBody>
                  <a:tcPr marL="686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
        <p:nvSpPr>
          <p:cNvPr id="496" name="Google Shape;496;p31"/>
          <p:cNvSpPr txBox="1"/>
          <p:nvPr/>
        </p:nvSpPr>
        <p:spPr>
          <a:xfrm>
            <a:off x="8736575" y="80225"/>
            <a:ext cx="285000" cy="177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fld id="{00000000-1234-1234-1234-123412341234}" type="slidenum">
              <a:rPr lang="en-US" altLang="ko" sz="700">
                <a:solidFill>
                  <a:schemeClr val="dk1"/>
                </a:solidFill>
                <a:latin typeface="Malgun Gothic"/>
                <a:ea typeface="Malgun Gothic"/>
                <a:cs typeface="Malgun Gothic"/>
                <a:sym typeface="Malgun Gothic"/>
              </a:rPr>
              <a:t>16</a:t>
            </a:fld>
            <a:endParaRPr sz="700">
              <a:solidFill>
                <a:schemeClr val="dk1"/>
              </a:solidFill>
              <a:latin typeface="Malgun Gothic"/>
              <a:ea typeface="Malgun Gothic"/>
              <a:cs typeface="Malgun Gothic"/>
              <a:sym typeface="Malgun Gothic"/>
            </a:endParaRPr>
          </a:p>
        </p:txBody>
      </p:sp>
      <p:sp>
        <p:nvSpPr>
          <p:cNvPr id="497" name="Google Shape;497;p31"/>
          <p:cNvSpPr txBox="1">
            <a:spLocks noGrp="1"/>
          </p:cNvSpPr>
          <p:nvPr>
            <p:ph type="body" idx="4294967295"/>
          </p:nvPr>
        </p:nvSpPr>
        <p:spPr>
          <a:xfrm>
            <a:off x="899588" y="142458"/>
            <a:ext cx="2223900" cy="165900"/>
          </a:xfrm>
          <a:prstGeom prst="rect">
            <a:avLst/>
          </a:prstGeom>
          <a:noFill/>
          <a:ln>
            <a:noFill/>
          </a:ln>
        </p:spPr>
        <p:txBody>
          <a:bodyPr spcFirstLastPara="1" wrap="square" lIns="68575" tIns="34275" rIns="68575" bIns="34275" anchor="ctr" anchorCtr="0">
            <a:normAutofit fontScale="25000" lnSpcReduction="20000"/>
          </a:bodyPr>
          <a:lstStyle/>
          <a:p>
            <a:pPr marL="0" lvl="0" indent="0" algn="l" rtl="0">
              <a:spcBef>
                <a:spcPts val="0"/>
              </a:spcBef>
              <a:spcAft>
                <a:spcPts val="1200"/>
              </a:spcAft>
              <a:buClr>
                <a:srgbClr val="7F7F7F"/>
              </a:buClr>
              <a:buSzPct val="38888"/>
              <a:buNone/>
            </a:pPr>
            <a:r>
              <a:rPr lang="ko"/>
              <a:t>/admin/gall/search</a:t>
            </a:r>
            <a:endParaRPr/>
          </a:p>
        </p:txBody>
      </p:sp>
      <p:sp>
        <p:nvSpPr>
          <p:cNvPr id="498" name="Google Shape;498;p31"/>
          <p:cNvSpPr/>
          <p:nvPr/>
        </p:nvSpPr>
        <p:spPr>
          <a:xfrm>
            <a:off x="0" y="303425"/>
            <a:ext cx="6453300" cy="555000"/>
          </a:xfrm>
          <a:prstGeom prst="rect">
            <a:avLst/>
          </a:prstGeom>
          <a:solidFill>
            <a:srgbClr val="1C4587"/>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37000" y="315675"/>
            <a:ext cx="1703700" cy="515700"/>
          </a:xfrm>
          <a:prstGeom prst="rect">
            <a:avLst/>
          </a:prstGeom>
          <a:solidFill>
            <a:srgbClr val="0B5394"/>
          </a:solidFill>
          <a:ln w="9525"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b="1">
                <a:solidFill>
                  <a:schemeClr val="lt1"/>
                </a:solidFill>
                <a:latin typeface="Malgun Gothic"/>
                <a:ea typeface="Malgun Gothic"/>
                <a:cs typeface="Malgun Gothic"/>
                <a:sym typeface="Malgun Gothic"/>
              </a:rPr>
              <a:t>로고</a:t>
            </a:r>
            <a:endParaRPr sz="1400" b="1">
              <a:solidFill>
                <a:schemeClr val="lt1"/>
              </a:solidFill>
              <a:latin typeface="Malgun Gothic"/>
              <a:ea typeface="Malgun Gothic"/>
              <a:cs typeface="Malgun Gothic"/>
              <a:sym typeface="Malgun Gothic"/>
            </a:endParaRPr>
          </a:p>
        </p:txBody>
      </p:sp>
      <p:sp>
        <p:nvSpPr>
          <p:cNvPr id="500" name="Google Shape;500;p31"/>
          <p:cNvSpPr txBox="1"/>
          <p:nvPr/>
        </p:nvSpPr>
        <p:spPr>
          <a:xfrm>
            <a:off x="4418250" y="373425"/>
            <a:ext cx="19686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900">
                <a:solidFill>
                  <a:schemeClr val="lt1"/>
                </a:solidFill>
                <a:latin typeface="Malgun Gothic"/>
                <a:ea typeface="Malgun Gothic"/>
                <a:cs typeface="Malgun Gothic"/>
                <a:sym typeface="Malgun Gothic"/>
              </a:rPr>
              <a:t>홈  |  로그아웃</a:t>
            </a:r>
            <a:endParaRPr sz="900">
              <a:solidFill>
                <a:schemeClr val="lt1"/>
              </a:solidFill>
              <a:latin typeface="Malgun Gothic"/>
              <a:ea typeface="Malgun Gothic"/>
              <a:cs typeface="Malgun Gothic"/>
              <a:sym typeface="Malgun Gothic"/>
            </a:endParaRPr>
          </a:p>
        </p:txBody>
      </p:sp>
      <p:sp>
        <p:nvSpPr>
          <p:cNvPr id="501" name="Google Shape;501;p31"/>
          <p:cNvSpPr txBox="1"/>
          <p:nvPr/>
        </p:nvSpPr>
        <p:spPr>
          <a:xfrm>
            <a:off x="1702150" y="954825"/>
            <a:ext cx="4262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900" b="1">
                <a:latin typeface="Malgun Gothic"/>
                <a:ea typeface="Malgun Gothic"/>
                <a:cs typeface="Malgun Gothic"/>
                <a:sym typeface="Malgun Gothic"/>
              </a:rPr>
              <a:t>갤러리 목록</a:t>
            </a:r>
            <a:endParaRPr sz="900" b="1">
              <a:latin typeface="Malgun Gothic"/>
              <a:ea typeface="Malgun Gothic"/>
              <a:cs typeface="Malgun Gothic"/>
              <a:sym typeface="Malgun Gothic"/>
            </a:endParaRPr>
          </a:p>
        </p:txBody>
      </p:sp>
      <p:cxnSp>
        <p:nvCxnSpPr>
          <p:cNvPr id="502" name="Google Shape;502;p31"/>
          <p:cNvCxnSpPr/>
          <p:nvPr/>
        </p:nvCxnSpPr>
        <p:spPr>
          <a:xfrm>
            <a:off x="1725100" y="1277925"/>
            <a:ext cx="4499700" cy="0"/>
          </a:xfrm>
          <a:prstGeom prst="straightConnector1">
            <a:avLst/>
          </a:prstGeom>
          <a:noFill/>
          <a:ln w="19050" cap="flat" cmpd="sng">
            <a:solidFill>
              <a:schemeClr val="accent1"/>
            </a:solidFill>
            <a:prstDash val="solid"/>
            <a:round/>
            <a:headEnd type="none" w="med" len="med"/>
            <a:tailEnd type="none" w="med" len="med"/>
          </a:ln>
        </p:spPr>
      </p:cxnSp>
      <p:sp>
        <p:nvSpPr>
          <p:cNvPr id="503" name="Google Shape;503;p31"/>
          <p:cNvSpPr/>
          <p:nvPr/>
        </p:nvSpPr>
        <p:spPr>
          <a:xfrm>
            <a:off x="244950" y="912900"/>
            <a:ext cx="1383900" cy="429600"/>
          </a:xfrm>
          <a:prstGeom prst="rect">
            <a:avLst/>
          </a:prstGeom>
          <a:solidFill>
            <a:srgbClr val="A4C2F4"/>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환경 설정</a:t>
            </a:r>
            <a:endParaRPr/>
          </a:p>
        </p:txBody>
      </p:sp>
      <p:sp>
        <p:nvSpPr>
          <p:cNvPr id="504" name="Google Shape;504;p31"/>
          <p:cNvSpPr/>
          <p:nvPr/>
        </p:nvSpPr>
        <p:spPr>
          <a:xfrm>
            <a:off x="244950" y="2185059"/>
            <a:ext cx="1383900" cy="773400"/>
          </a:xfrm>
          <a:prstGeom prst="rect">
            <a:avLst/>
          </a:prstGeom>
          <a:solidFill>
            <a:srgbClr val="C9DAF8"/>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txBox="1"/>
          <p:nvPr/>
        </p:nvSpPr>
        <p:spPr>
          <a:xfrm>
            <a:off x="245025" y="2256175"/>
            <a:ext cx="1383900" cy="431100"/>
          </a:xfrm>
          <a:prstGeom prst="rect">
            <a:avLst/>
          </a:prstGeom>
          <a:noFill/>
          <a:ln>
            <a:noFill/>
          </a:ln>
        </p:spPr>
        <p:txBody>
          <a:bodyPr spcFirstLastPara="1" wrap="square" lIns="91425" tIns="91425" rIns="91425" bIns="91425" anchor="t" anchorCtr="0">
            <a:spAutoFit/>
          </a:bodyPr>
          <a:lstStyle/>
          <a:p>
            <a:pPr marL="8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갤러리 목록</a:t>
            </a:r>
            <a:endParaRPr sz="800">
              <a:latin typeface="Malgun Gothic"/>
              <a:ea typeface="Malgun Gothic"/>
              <a:cs typeface="Malgun Gothic"/>
              <a:sym typeface="Malgun Gothic"/>
            </a:endParaRPr>
          </a:p>
          <a:p>
            <a:pPr marL="89999" lvl="0" indent="-146050" algn="l" rtl="0">
              <a:spcBef>
                <a:spcPts val="0"/>
              </a:spcBef>
              <a:spcAft>
                <a:spcPts val="0"/>
              </a:spcAft>
              <a:buSzPts val="800"/>
              <a:buFont typeface="Malgun Gothic"/>
              <a:buChar char="-"/>
            </a:pPr>
            <a:r>
              <a:rPr lang="ko" sz="800">
                <a:latin typeface="Malgun Gothic"/>
                <a:ea typeface="Malgun Gothic"/>
                <a:cs typeface="Malgun Gothic"/>
                <a:sym typeface="Malgun Gothic"/>
              </a:rPr>
              <a:t>갤러리 승급 요청 목록</a:t>
            </a:r>
            <a:endParaRPr sz="800">
              <a:latin typeface="Malgun Gothic"/>
              <a:ea typeface="Malgun Gothic"/>
              <a:cs typeface="Malgun Gothic"/>
              <a:sym typeface="Malgun Gothic"/>
            </a:endParaRPr>
          </a:p>
        </p:txBody>
      </p:sp>
      <p:sp>
        <p:nvSpPr>
          <p:cNvPr id="506" name="Google Shape;506;p31"/>
          <p:cNvSpPr/>
          <p:nvPr/>
        </p:nvSpPr>
        <p:spPr>
          <a:xfrm>
            <a:off x="244950" y="1342488"/>
            <a:ext cx="1383900" cy="429600"/>
          </a:xfrm>
          <a:prstGeom prst="rect">
            <a:avLst/>
          </a:prstGeom>
          <a:solidFill>
            <a:srgbClr val="A4C2F4"/>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신고 관리</a:t>
            </a:r>
            <a:endParaRPr/>
          </a:p>
        </p:txBody>
      </p:sp>
      <p:sp>
        <p:nvSpPr>
          <p:cNvPr id="507" name="Google Shape;507;p31"/>
          <p:cNvSpPr/>
          <p:nvPr/>
        </p:nvSpPr>
        <p:spPr>
          <a:xfrm>
            <a:off x="244950" y="1772100"/>
            <a:ext cx="1383900" cy="429600"/>
          </a:xfrm>
          <a:prstGeom prst="rect">
            <a:avLst/>
          </a:prstGeom>
          <a:solidFill>
            <a:srgbClr val="A4C2F4"/>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갤러리 관리</a:t>
            </a:r>
            <a:endParaRPr/>
          </a:p>
        </p:txBody>
      </p:sp>
      <p:sp>
        <p:nvSpPr>
          <p:cNvPr id="508" name="Google Shape;508;p31"/>
          <p:cNvSpPr/>
          <p:nvPr/>
        </p:nvSpPr>
        <p:spPr>
          <a:xfrm>
            <a:off x="244950" y="2958450"/>
            <a:ext cx="1383900" cy="429600"/>
          </a:xfrm>
          <a:prstGeom prst="rect">
            <a:avLst/>
          </a:prstGeom>
          <a:solidFill>
            <a:srgbClr val="A4C2F4"/>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회원 관리</a:t>
            </a:r>
            <a:endParaRPr/>
          </a:p>
        </p:txBody>
      </p:sp>
      <p:sp>
        <p:nvSpPr>
          <p:cNvPr id="509" name="Google Shape;509;p31"/>
          <p:cNvSpPr/>
          <p:nvPr/>
        </p:nvSpPr>
        <p:spPr>
          <a:xfrm>
            <a:off x="1746575" y="1369125"/>
            <a:ext cx="717900" cy="207300"/>
          </a:xfrm>
          <a:prstGeom prst="rect">
            <a:avLst/>
          </a:prstGeom>
          <a:solidFill>
            <a:schemeClr val="lt1"/>
          </a:solidFill>
          <a:ln w="9525"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700">
                <a:latin typeface="Malgun Gothic"/>
                <a:ea typeface="Malgun Gothic"/>
                <a:cs typeface="Malgun Gothic"/>
                <a:sym typeface="Malgun Gothic"/>
              </a:rPr>
              <a:t>갤러리 명 ▼</a:t>
            </a:r>
            <a:endParaRPr sz="700">
              <a:latin typeface="Malgun Gothic"/>
              <a:ea typeface="Malgun Gothic"/>
              <a:cs typeface="Malgun Gothic"/>
              <a:sym typeface="Malgun Gothic"/>
            </a:endParaRPr>
          </a:p>
        </p:txBody>
      </p:sp>
      <p:sp>
        <p:nvSpPr>
          <p:cNvPr id="510" name="Google Shape;510;p31"/>
          <p:cNvSpPr/>
          <p:nvPr/>
        </p:nvSpPr>
        <p:spPr>
          <a:xfrm>
            <a:off x="2545850" y="1369125"/>
            <a:ext cx="1073100" cy="207300"/>
          </a:xfrm>
          <a:prstGeom prst="rect">
            <a:avLst/>
          </a:prstGeom>
          <a:solidFill>
            <a:schemeClr val="lt1"/>
          </a:solidFill>
          <a:ln w="9525"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800">
                <a:solidFill>
                  <a:srgbClr val="9E9E9E"/>
                </a:solidFill>
                <a:latin typeface="Malgun Gothic"/>
                <a:ea typeface="Malgun Gothic"/>
                <a:cs typeface="Malgun Gothic"/>
                <a:sym typeface="Malgun Gothic"/>
              </a:rPr>
              <a:t>키워드 입력</a:t>
            </a:r>
            <a:endParaRPr sz="800">
              <a:solidFill>
                <a:srgbClr val="9E9E9E"/>
              </a:solidFill>
              <a:latin typeface="Malgun Gothic"/>
              <a:ea typeface="Malgun Gothic"/>
              <a:cs typeface="Malgun Gothic"/>
              <a:sym typeface="Malgun Gothic"/>
            </a:endParaRPr>
          </a:p>
        </p:txBody>
      </p:sp>
      <p:sp>
        <p:nvSpPr>
          <p:cNvPr id="511" name="Google Shape;511;p31"/>
          <p:cNvSpPr/>
          <p:nvPr/>
        </p:nvSpPr>
        <p:spPr>
          <a:xfrm>
            <a:off x="3700325" y="1374325"/>
            <a:ext cx="414600" cy="207300"/>
          </a:xfrm>
          <a:prstGeom prst="rect">
            <a:avLst/>
          </a:prstGeom>
          <a:solidFill>
            <a:srgbClr val="BFBFBF"/>
          </a:solidFill>
          <a:ln w="9525"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800">
                <a:solidFill>
                  <a:schemeClr val="lt1"/>
                </a:solidFill>
                <a:latin typeface="Malgun Gothic"/>
                <a:ea typeface="Malgun Gothic"/>
                <a:cs typeface="Malgun Gothic"/>
                <a:sym typeface="Malgun Gothic"/>
              </a:rPr>
              <a:t>검색</a:t>
            </a:r>
            <a:endParaRPr sz="800">
              <a:solidFill>
                <a:schemeClr val="lt1"/>
              </a:solidFill>
              <a:latin typeface="Malgun Gothic"/>
              <a:ea typeface="Malgun Gothic"/>
              <a:cs typeface="Malgun Gothic"/>
              <a:sym typeface="Malgun Gothic"/>
            </a:endParaRPr>
          </a:p>
        </p:txBody>
      </p:sp>
      <p:sp>
        <p:nvSpPr>
          <p:cNvPr id="512" name="Google Shape;512;p31"/>
          <p:cNvSpPr txBox="1"/>
          <p:nvPr/>
        </p:nvSpPr>
        <p:spPr>
          <a:xfrm>
            <a:off x="4196050" y="1334325"/>
            <a:ext cx="17688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600">
                <a:latin typeface="Malgun Gothic"/>
                <a:ea typeface="Malgun Gothic"/>
                <a:cs typeface="Malgun Gothic"/>
                <a:sym typeface="Malgun Gothic"/>
              </a:rPr>
              <a:t>□메인 갤러리 □마이너 갤러리 □미니 갤러리</a:t>
            </a:r>
            <a:endParaRPr sz="600">
              <a:latin typeface="Malgun Gothic"/>
              <a:ea typeface="Malgun Gothic"/>
              <a:cs typeface="Malgun Gothic"/>
              <a:sym typeface="Malgun Gothic"/>
            </a:endParaRPr>
          </a:p>
        </p:txBody>
      </p:sp>
      <p:graphicFrame>
        <p:nvGraphicFramePr>
          <p:cNvPr id="513" name="Google Shape;513;p31"/>
          <p:cNvGraphicFramePr/>
          <p:nvPr/>
        </p:nvGraphicFramePr>
        <p:xfrm>
          <a:off x="1740638" y="1833900"/>
          <a:ext cx="4499700" cy="1219150"/>
        </p:xfrm>
        <a:graphic>
          <a:graphicData uri="http://schemas.openxmlformats.org/drawingml/2006/table">
            <a:tbl>
              <a:tblPr>
                <a:noFill/>
                <a:tableStyleId>{77B0910E-7B68-467D-9EFE-44F0E3E272DC}</a:tableStyleId>
              </a:tblPr>
              <a:tblGrid>
                <a:gridCol w="527775">
                  <a:extLst>
                    <a:ext uri="{9D8B030D-6E8A-4147-A177-3AD203B41FA5}">
                      <a16:colId xmlns:a16="http://schemas.microsoft.com/office/drawing/2014/main" val="20000"/>
                    </a:ext>
                  </a:extLst>
                </a:gridCol>
                <a:gridCol w="659600">
                  <a:extLst>
                    <a:ext uri="{9D8B030D-6E8A-4147-A177-3AD203B41FA5}">
                      <a16:colId xmlns:a16="http://schemas.microsoft.com/office/drawing/2014/main" val="20001"/>
                    </a:ext>
                  </a:extLst>
                </a:gridCol>
                <a:gridCol w="511275">
                  <a:extLst>
                    <a:ext uri="{9D8B030D-6E8A-4147-A177-3AD203B41FA5}">
                      <a16:colId xmlns:a16="http://schemas.microsoft.com/office/drawing/2014/main" val="20002"/>
                    </a:ext>
                  </a:extLst>
                </a:gridCol>
                <a:gridCol w="422450">
                  <a:extLst>
                    <a:ext uri="{9D8B030D-6E8A-4147-A177-3AD203B41FA5}">
                      <a16:colId xmlns:a16="http://schemas.microsoft.com/office/drawing/2014/main" val="20003"/>
                    </a:ext>
                  </a:extLst>
                </a:gridCol>
                <a:gridCol w="511250">
                  <a:extLst>
                    <a:ext uri="{9D8B030D-6E8A-4147-A177-3AD203B41FA5}">
                      <a16:colId xmlns:a16="http://schemas.microsoft.com/office/drawing/2014/main" val="20004"/>
                    </a:ext>
                  </a:extLst>
                </a:gridCol>
                <a:gridCol w="514425">
                  <a:extLst>
                    <a:ext uri="{9D8B030D-6E8A-4147-A177-3AD203B41FA5}">
                      <a16:colId xmlns:a16="http://schemas.microsoft.com/office/drawing/2014/main" val="20005"/>
                    </a:ext>
                  </a:extLst>
                </a:gridCol>
                <a:gridCol w="451425">
                  <a:extLst>
                    <a:ext uri="{9D8B030D-6E8A-4147-A177-3AD203B41FA5}">
                      <a16:colId xmlns:a16="http://schemas.microsoft.com/office/drawing/2014/main" val="20006"/>
                    </a:ext>
                  </a:extLst>
                </a:gridCol>
                <a:gridCol w="442075">
                  <a:extLst>
                    <a:ext uri="{9D8B030D-6E8A-4147-A177-3AD203B41FA5}">
                      <a16:colId xmlns:a16="http://schemas.microsoft.com/office/drawing/2014/main" val="20007"/>
                    </a:ext>
                  </a:extLst>
                </a:gridCol>
                <a:gridCol w="459425">
                  <a:extLst>
                    <a:ext uri="{9D8B030D-6E8A-4147-A177-3AD203B41FA5}">
                      <a16:colId xmlns:a16="http://schemas.microsoft.com/office/drawing/2014/main" val="20008"/>
                    </a:ext>
                  </a:extLst>
                </a:gridCol>
              </a:tblGrid>
              <a:tr h="670525">
                <a:tc>
                  <a:txBody>
                    <a:bodyPr/>
                    <a:lstStyle/>
                    <a:p>
                      <a:pPr marL="0" lvl="0" indent="0" algn="ctr" rtl="0">
                        <a:spcBef>
                          <a:spcPts val="0"/>
                        </a:spcBef>
                        <a:spcAft>
                          <a:spcPts val="0"/>
                        </a:spcAft>
                        <a:buNone/>
                      </a:pPr>
                      <a:r>
                        <a:rPr lang="ko" sz="800">
                          <a:latin typeface="Malgun Gothic"/>
                          <a:ea typeface="Malgun Gothic"/>
                          <a:cs typeface="Malgun Gothic"/>
                          <a:sym typeface="Malgun Gothic"/>
                        </a:rPr>
                        <a:t>갤러리 번호</a:t>
                      </a:r>
                      <a:endParaRPr sz="800">
                        <a:latin typeface="Malgun Gothic"/>
                        <a:ea typeface="Malgun Gothic"/>
                        <a:cs typeface="Malgun Gothic"/>
                        <a:sym typeface="Malgun Gothic"/>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ko" sz="800">
                          <a:latin typeface="Malgun Gothic"/>
                          <a:ea typeface="Malgun Gothic"/>
                          <a:cs typeface="Malgun Gothic"/>
                          <a:sym typeface="Malgun Gothic"/>
                        </a:rPr>
                        <a:t>갤러리 이름</a:t>
                      </a:r>
                      <a:endParaRPr sz="800">
                        <a:latin typeface="Malgun Gothic"/>
                        <a:ea typeface="Malgun Gothic"/>
                        <a:cs typeface="Malgun Gothic"/>
                        <a:sym typeface="Malgun Gothic"/>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ko" sz="800">
                          <a:latin typeface="Malgun Gothic"/>
                          <a:ea typeface="Malgun Gothic"/>
                          <a:cs typeface="Malgun Gothic"/>
                          <a:sym typeface="Malgun Gothic"/>
                        </a:rPr>
                        <a:t>갤러리 종류</a:t>
                      </a:r>
                      <a:endParaRPr sz="800">
                        <a:latin typeface="Malgun Gothic"/>
                        <a:ea typeface="Malgun Gothic"/>
                        <a:cs typeface="Malgun Gothic"/>
                        <a:sym typeface="Malgun Gothic"/>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ko" sz="800">
                          <a:latin typeface="Malgun Gothic"/>
                          <a:ea typeface="Malgun Gothic"/>
                          <a:cs typeface="Malgun Gothic"/>
                          <a:sym typeface="Malgun Gothic"/>
                        </a:rPr>
                        <a:t>카테고리</a:t>
                      </a:r>
                      <a:endParaRPr sz="800">
                        <a:latin typeface="Malgun Gothic"/>
                        <a:ea typeface="Malgun Gothic"/>
                        <a:cs typeface="Malgun Gothic"/>
                        <a:sym typeface="Malgun Gothic"/>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ko" sz="800">
                          <a:latin typeface="Malgun Gothic"/>
                          <a:ea typeface="Malgun Gothic"/>
                          <a:cs typeface="Malgun Gothic"/>
                          <a:sym typeface="Malgun Gothic"/>
                        </a:rPr>
                        <a:t>갤러리 순위</a:t>
                      </a:r>
                      <a:endParaRPr sz="800">
                        <a:latin typeface="Malgun Gothic"/>
                        <a:ea typeface="Malgun Gothic"/>
                        <a:cs typeface="Malgun Gothic"/>
                        <a:sym typeface="Malgun Gothic"/>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ko" sz="800">
                          <a:latin typeface="Malgun Gothic"/>
                          <a:ea typeface="Malgun Gothic"/>
                          <a:cs typeface="Malgun Gothic"/>
                          <a:sym typeface="Malgun Gothic"/>
                        </a:rPr>
                        <a:t>갤러리 개설일</a:t>
                      </a:r>
                      <a:endParaRPr sz="800">
                        <a:latin typeface="Malgun Gothic"/>
                        <a:ea typeface="Malgun Gothic"/>
                        <a:cs typeface="Malgun Gothic"/>
                        <a:sym typeface="Malgun Gothic"/>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ko" sz="800">
                          <a:latin typeface="Malgun Gothic"/>
                          <a:ea typeface="Malgun Gothic"/>
                          <a:cs typeface="Malgun Gothic"/>
                          <a:sym typeface="Malgun Gothic"/>
                        </a:rPr>
                        <a:t>갤러리 관리자</a:t>
                      </a:r>
                      <a:endParaRPr sz="800">
                        <a:latin typeface="Malgun Gothic"/>
                        <a:ea typeface="Malgun Gothic"/>
                        <a:cs typeface="Malgun Gothic"/>
                        <a:sym typeface="Malgun Gothic"/>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ko" sz="800">
                          <a:latin typeface="Malgun Gothic"/>
                          <a:ea typeface="Malgun Gothic"/>
                          <a:cs typeface="Malgun Gothic"/>
                          <a:sym typeface="Malgun Gothic"/>
                        </a:rPr>
                        <a:t>갤러리 상태</a:t>
                      </a:r>
                      <a:endParaRPr sz="800">
                        <a:latin typeface="Malgun Gothic"/>
                        <a:ea typeface="Malgun Gothic"/>
                        <a:cs typeface="Malgun Gothic"/>
                        <a:sym typeface="Malgun Gothic"/>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ko" sz="800">
                          <a:latin typeface="Malgun Gothic"/>
                          <a:ea typeface="Malgun Gothic"/>
                          <a:cs typeface="Malgun Gothic"/>
                          <a:sym typeface="Malgun Gothic"/>
                        </a:rPr>
                        <a:t>관리</a:t>
                      </a:r>
                      <a:endParaRPr sz="800">
                        <a:latin typeface="Malgun Gothic"/>
                        <a:ea typeface="Malgun Gothic"/>
                        <a:cs typeface="Malgun Gothic"/>
                        <a:sym typeface="Malgun Gothic"/>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548625">
                <a:tc>
                  <a:txBody>
                    <a:bodyPr/>
                    <a:lstStyle/>
                    <a:p>
                      <a:pPr marL="0" lvl="0" indent="0" algn="ctr" rtl="0">
                        <a:spcBef>
                          <a:spcPts val="0"/>
                        </a:spcBef>
                        <a:spcAft>
                          <a:spcPts val="0"/>
                        </a:spcAft>
                        <a:buNone/>
                      </a:pPr>
                      <a:r>
                        <a:rPr lang="ko" sz="800">
                          <a:latin typeface="Malgun Gothic"/>
                          <a:ea typeface="Malgun Gothic"/>
                          <a:cs typeface="Malgun Gothic"/>
                          <a:sym typeface="Malgun Gothic"/>
                        </a:rPr>
                        <a:t>1066</a:t>
                      </a:r>
                      <a:endParaRPr sz="800">
                        <a:latin typeface="Malgun Gothic"/>
                        <a:ea typeface="Malgun Gothic"/>
                        <a:cs typeface="Malgun Gothic"/>
                        <a:sym typeface="Malgun Gothic"/>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19050"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ko" sz="800">
                          <a:latin typeface="Malgun Gothic"/>
                          <a:ea typeface="Malgun Gothic"/>
                          <a:cs typeface="Malgun Gothic"/>
                          <a:sym typeface="Malgun Gothic"/>
                        </a:rPr>
                        <a:t>다크소울 갤러리</a:t>
                      </a:r>
                      <a:endParaRPr sz="800">
                        <a:latin typeface="Malgun Gothic"/>
                        <a:ea typeface="Malgun Gothic"/>
                        <a:cs typeface="Malgun Gothic"/>
                        <a:sym typeface="Malgun Gothic"/>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19050"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ko" sz="800">
                          <a:latin typeface="Malgun Gothic"/>
                          <a:ea typeface="Malgun Gothic"/>
                          <a:cs typeface="Malgun Gothic"/>
                          <a:sym typeface="Malgun Gothic"/>
                        </a:rPr>
                        <a:t>메인 갤러리</a:t>
                      </a:r>
                      <a:endParaRPr sz="800">
                        <a:latin typeface="Malgun Gothic"/>
                        <a:ea typeface="Malgun Gothic"/>
                        <a:cs typeface="Malgun Gothic"/>
                        <a:sym typeface="Malgun Gothic"/>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19050"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ko" sz="800">
                          <a:latin typeface="Malgun Gothic"/>
                          <a:ea typeface="Malgun Gothic"/>
                          <a:cs typeface="Malgun Gothic"/>
                          <a:sym typeface="Malgun Gothic"/>
                        </a:rPr>
                        <a:t>게임</a:t>
                      </a:r>
                      <a:endParaRPr sz="800">
                        <a:latin typeface="Malgun Gothic"/>
                        <a:ea typeface="Malgun Gothic"/>
                        <a:cs typeface="Malgun Gothic"/>
                        <a:sym typeface="Malgun Gothic"/>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19050"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ko" sz="800">
                          <a:latin typeface="Malgun Gothic"/>
                          <a:ea typeface="Malgun Gothic"/>
                          <a:cs typeface="Malgun Gothic"/>
                          <a:sym typeface="Malgun Gothic"/>
                        </a:rPr>
                        <a:t>502</a:t>
                      </a:r>
                      <a:endParaRPr sz="800">
                        <a:latin typeface="Malgun Gothic"/>
                        <a:ea typeface="Malgun Gothic"/>
                        <a:cs typeface="Malgun Gothic"/>
                        <a:sym typeface="Malgun Gothic"/>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19050"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ko" sz="800">
                          <a:latin typeface="Malgun Gothic"/>
                          <a:ea typeface="Malgun Gothic"/>
                          <a:cs typeface="Malgun Gothic"/>
                          <a:sym typeface="Malgun Gothic"/>
                        </a:rPr>
                        <a:t>03-00-00</a:t>
                      </a:r>
                      <a:endParaRPr sz="800">
                        <a:latin typeface="Malgun Gothic"/>
                        <a:ea typeface="Malgun Gothic"/>
                        <a:cs typeface="Malgun Gothic"/>
                        <a:sym typeface="Malgun Gothic"/>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19050"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ko" sz="800">
                          <a:latin typeface="Malgun Gothic"/>
                          <a:ea typeface="Malgun Gothic"/>
                          <a:cs typeface="Malgun Gothic"/>
                          <a:sym typeface="Malgun Gothic"/>
                        </a:rPr>
                        <a:t>ㅇㅇ</a:t>
                      </a:r>
                      <a:endParaRPr sz="800">
                        <a:latin typeface="Malgun Gothic"/>
                        <a:ea typeface="Malgun Gothic"/>
                        <a:cs typeface="Malgun Gothic"/>
                        <a:sym typeface="Malgun Gothic"/>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19050"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ko" sz="800">
                          <a:latin typeface="Malgun Gothic"/>
                          <a:ea typeface="Malgun Gothic"/>
                          <a:cs typeface="Malgun Gothic"/>
                          <a:sym typeface="Malgun Gothic"/>
                        </a:rPr>
                        <a:t>공개</a:t>
                      </a:r>
                      <a:endParaRPr sz="800">
                        <a:latin typeface="Malgun Gothic"/>
                        <a:ea typeface="Malgun Gothic"/>
                        <a:cs typeface="Malgun Gothic"/>
                        <a:sym typeface="Malgun Gothic"/>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19050"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ko" sz="800">
                          <a:latin typeface="Malgun Gothic"/>
                          <a:ea typeface="Malgun Gothic"/>
                          <a:cs typeface="Malgun Gothic"/>
                          <a:sym typeface="Malgun Gothic"/>
                        </a:rPr>
                        <a:t>[설정]</a:t>
                      </a:r>
                      <a:endParaRPr sz="800">
                        <a:latin typeface="Malgun Gothic"/>
                        <a:ea typeface="Malgun Gothic"/>
                        <a:cs typeface="Malgun Gothic"/>
                        <a:sym typeface="Malgun Gothic"/>
                      </a:endParaRPr>
                    </a:p>
                    <a:p>
                      <a:pPr marL="0" lvl="0" indent="0" algn="ctr" rtl="0">
                        <a:spcBef>
                          <a:spcPts val="0"/>
                        </a:spcBef>
                        <a:spcAft>
                          <a:spcPts val="0"/>
                        </a:spcAft>
                        <a:buNone/>
                      </a:pPr>
                      <a:r>
                        <a:rPr lang="ko" sz="800">
                          <a:latin typeface="Malgun Gothic"/>
                          <a:ea typeface="Malgun Gothic"/>
                          <a:cs typeface="Malgun Gothic"/>
                          <a:sym typeface="Malgun Gothic"/>
                        </a:rPr>
                        <a:t>[보기]</a:t>
                      </a:r>
                      <a:endParaRPr sz="800">
                        <a:latin typeface="Malgun Gothic"/>
                        <a:ea typeface="Malgun Gothic"/>
                        <a:cs typeface="Malgun Gothic"/>
                        <a:sym typeface="Malgun Gothic"/>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19050"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
        <p:nvSpPr>
          <p:cNvPr id="514" name="Google Shape;514;p31"/>
          <p:cNvSpPr txBox="1"/>
          <p:nvPr/>
        </p:nvSpPr>
        <p:spPr>
          <a:xfrm>
            <a:off x="3197346" y="4492250"/>
            <a:ext cx="15552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900">
                <a:latin typeface="Malgun Gothic"/>
                <a:ea typeface="Malgun Gothic"/>
                <a:cs typeface="Malgun Gothic"/>
                <a:sym typeface="Malgun Gothic"/>
              </a:rPr>
              <a:t>이전  </a:t>
            </a:r>
            <a:r>
              <a:rPr lang="ko" sz="900" u="sng">
                <a:latin typeface="Malgun Gothic"/>
                <a:ea typeface="Malgun Gothic"/>
                <a:cs typeface="Malgun Gothic"/>
                <a:sym typeface="Malgun Gothic"/>
              </a:rPr>
              <a:t>1</a:t>
            </a:r>
            <a:r>
              <a:rPr lang="ko" sz="900">
                <a:latin typeface="Malgun Gothic"/>
                <a:ea typeface="Malgun Gothic"/>
                <a:cs typeface="Malgun Gothic"/>
                <a:sym typeface="Malgun Gothic"/>
              </a:rPr>
              <a:t>  2  3  4  5  다음</a:t>
            </a:r>
            <a:endParaRPr sz="900">
              <a:latin typeface="Malgun Gothic"/>
              <a:ea typeface="Malgun Gothic"/>
              <a:cs typeface="Malgun Gothic"/>
              <a:sym typeface="Malgun Gothic"/>
            </a:endParaRPr>
          </a:p>
        </p:txBody>
      </p:sp>
      <p:sp>
        <p:nvSpPr>
          <p:cNvPr id="515" name="Google Shape;515;p31"/>
          <p:cNvSpPr/>
          <p:nvPr/>
        </p:nvSpPr>
        <p:spPr>
          <a:xfrm>
            <a:off x="1628838" y="1214838"/>
            <a:ext cx="325800" cy="323100"/>
          </a:xfrm>
          <a:prstGeom prst="ellipse">
            <a:avLst/>
          </a:prstGeom>
          <a:solidFill>
            <a:srgbClr val="FFFFFF">
              <a:alpha val="1698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1</a:t>
            </a:r>
            <a:endParaRPr/>
          </a:p>
        </p:txBody>
      </p:sp>
      <p:sp>
        <p:nvSpPr>
          <p:cNvPr id="516" name="Google Shape;516;p31"/>
          <p:cNvSpPr/>
          <p:nvPr/>
        </p:nvSpPr>
        <p:spPr>
          <a:xfrm>
            <a:off x="1848638" y="1708063"/>
            <a:ext cx="325800" cy="323100"/>
          </a:xfrm>
          <a:prstGeom prst="ellipse">
            <a:avLst/>
          </a:prstGeom>
          <a:solidFill>
            <a:srgbClr val="FFFFFF">
              <a:alpha val="1698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2</a:t>
            </a:r>
            <a:endParaRPr/>
          </a:p>
        </p:txBody>
      </p:sp>
      <p:sp>
        <p:nvSpPr>
          <p:cNvPr id="517" name="Google Shape;517;p31"/>
          <p:cNvSpPr/>
          <p:nvPr/>
        </p:nvSpPr>
        <p:spPr>
          <a:xfrm>
            <a:off x="3063738" y="4406313"/>
            <a:ext cx="325800" cy="323100"/>
          </a:xfrm>
          <a:prstGeom prst="ellipse">
            <a:avLst/>
          </a:prstGeom>
          <a:solidFill>
            <a:srgbClr val="FFFFFF">
              <a:alpha val="1698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59532" y="303499"/>
            <a:ext cx="8568900" cy="4320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2100"/>
              <a:buFont typeface="Malgun Gothic"/>
              <a:buNone/>
            </a:pPr>
            <a:r>
              <a:rPr lang="ko"/>
              <a:t>문서 내역</a:t>
            </a:r>
            <a:endParaRPr>
              <a:solidFill>
                <a:schemeClr val="dk1"/>
              </a:solidFill>
            </a:endParaRPr>
          </a:p>
        </p:txBody>
      </p:sp>
      <p:graphicFrame>
        <p:nvGraphicFramePr>
          <p:cNvPr id="74" name="Google Shape;74;p17"/>
          <p:cNvGraphicFramePr/>
          <p:nvPr/>
        </p:nvGraphicFramePr>
        <p:xfrm>
          <a:off x="898403" y="1164606"/>
          <a:ext cx="7347200" cy="3431335"/>
        </p:xfrm>
        <a:graphic>
          <a:graphicData uri="http://schemas.openxmlformats.org/drawingml/2006/table">
            <a:tbl>
              <a:tblPr>
                <a:noFill/>
                <a:tableStyleId>{1353C0DB-E72E-49C7-81C3-C4ABD899D695}</a:tableStyleId>
              </a:tblPr>
              <a:tblGrid>
                <a:gridCol w="734725">
                  <a:extLst>
                    <a:ext uri="{9D8B030D-6E8A-4147-A177-3AD203B41FA5}">
                      <a16:colId xmlns:a16="http://schemas.microsoft.com/office/drawing/2014/main" val="20000"/>
                    </a:ext>
                  </a:extLst>
                </a:gridCol>
                <a:gridCol w="935100">
                  <a:extLst>
                    <a:ext uri="{9D8B030D-6E8A-4147-A177-3AD203B41FA5}">
                      <a16:colId xmlns:a16="http://schemas.microsoft.com/office/drawing/2014/main" val="20001"/>
                    </a:ext>
                  </a:extLst>
                </a:gridCol>
                <a:gridCol w="4141150">
                  <a:extLst>
                    <a:ext uri="{9D8B030D-6E8A-4147-A177-3AD203B41FA5}">
                      <a16:colId xmlns:a16="http://schemas.microsoft.com/office/drawing/2014/main" val="20002"/>
                    </a:ext>
                  </a:extLst>
                </a:gridCol>
                <a:gridCol w="801500">
                  <a:extLst>
                    <a:ext uri="{9D8B030D-6E8A-4147-A177-3AD203B41FA5}">
                      <a16:colId xmlns:a16="http://schemas.microsoft.com/office/drawing/2014/main" val="20003"/>
                    </a:ext>
                  </a:extLst>
                </a:gridCol>
                <a:gridCol w="734725">
                  <a:extLst>
                    <a:ext uri="{9D8B030D-6E8A-4147-A177-3AD203B41FA5}">
                      <a16:colId xmlns:a16="http://schemas.microsoft.com/office/drawing/2014/main" val="20004"/>
                    </a:ext>
                  </a:extLst>
                </a:gridCol>
              </a:tblGrid>
              <a:tr h="257075">
                <a:tc>
                  <a:txBody>
                    <a:bodyPr/>
                    <a:lstStyle/>
                    <a:p>
                      <a:pPr marL="0" marR="0" lvl="0" indent="0" algn="l" rtl="0">
                        <a:spcBef>
                          <a:spcPts val="0"/>
                        </a:spcBef>
                        <a:spcAft>
                          <a:spcPts val="0"/>
                        </a:spcAft>
                        <a:buNone/>
                      </a:pPr>
                      <a:r>
                        <a:rPr lang="ko" sz="800" b="1" u="none" strike="noStrike" cap="none">
                          <a:solidFill>
                            <a:schemeClr val="dk1"/>
                          </a:solidFill>
                          <a:latin typeface="Malgun Gothic"/>
                          <a:ea typeface="Malgun Gothic"/>
                          <a:cs typeface="Malgun Gothic"/>
                          <a:sym typeface="Malgun Gothic"/>
                        </a:rPr>
                        <a:t>Version.</a:t>
                      </a:r>
                      <a:endParaRPr sz="800" b="1"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ko" sz="800" b="1" u="none" strike="noStrike" cap="none">
                          <a:solidFill>
                            <a:schemeClr val="dk1"/>
                          </a:solidFill>
                          <a:latin typeface="Malgun Gothic"/>
                          <a:ea typeface="Malgun Gothic"/>
                          <a:cs typeface="Malgun Gothic"/>
                          <a:sym typeface="Malgun Gothic"/>
                        </a:rPr>
                        <a:t>Date.</a:t>
                      </a:r>
                      <a:endParaRPr sz="800" b="1"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ko" sz="800" b="1" u="none" strike="noStrike" cap="none">
                          <a:solidFill>
                            <a:schemeClr val="dk1"/>
                          </a:solidFill>
                          <a:latin typeface="Malgun Gothic"/>
                          <a:ea typeface="Malgun Gothic"/>
                          <a:cs typeface="Malgun Gothic"/>
                          <a:sym typeface="Malgun Gothic"/>
                        </a:rPr>
                        <a:t>Content.</a:t>
                      </a:r>
                      <a:endParaRPr sz="800" b="1"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Clr>
                          <a:schemeClr val="dk1"/>
                        </a:buClr>
                        <a:buSzPts val="800"/>
                        <a:buFont typeface="Malgun Gothic"/>
                        <a:buNone/>
                      </a:pPr>
                      <a:r>
                        <a:rPr lang="ko" sz="800" b="1" u="none" strike="noStrike" cap="none">
                          <a:solidFill>
                            <a:schemeClr val="dk1"/>
                          </a:solidFill>
                          <a:latin typeface="Malgun Gothic"/>
                          <a:ea typeface="Malgun Gothic"/>
                          <a:cs typeface="Malgun Gothic"/>
                          <a:sym typeface="Malgun Gothic"/>
                        </a:rPr>
                        <a:t>Page.</a:t>
                      </a:r>
                      <a:endParaRPr sz="800" b="1"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Clr>
                          <a:schemeClr val="dk1"/>
                        </a:buClr>
                        <a:buSzPts val="800"/>
                        <a:buFont typeface="Malgun Gothic"/>
                        <a:buNone/>
                      </a:pPr>
                      <a:r>
                        <a:rPr lang="ko" sz="800" b="1" u="none" strike="noStrike" cap="none">
                          <a:solidFill>
                            <a:schemeClr val="dk1"/>
                          </a:solidFill>
                          <a:latin typeface="Malgun Gothic"/>
                          <a:ea typeface="Malgun Gothic"/>
                          <a:cs typeface="Malgun Gothic"/>
                          <a:sym typeface="Malgun Gothic"/>
                        </a:rPr>
                        <a:t>Owner.</a:t>
                      </a:r>
                      <a:endParaRPr sz="800" b="1"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241025">
                <a:tc>
                  <a:txBody>
                    <a:bodyPr/>
                    <a:lstStyle/>
                    <a:p>
                      <a:pPr marL="0" marR="0" lvl="0" indent="0" algn="ctr" rtl="0">
                        <a:spcBef>
                          <a:spcPts val="0"/>
                        </a:spcBef>
                        <a:spcAft>
                          <a:spcPts val="0"/>
                        </a:spcAft>
                        <a:buNone/>
                      </a:pPr>
                      <a:r>
                        <a:rPr lang="ko" sz="700" u="none" strike="noStrike" cap="none">
                          <a:solidFill>
                            <a:schemeClr val="dk1"/>
                          </a:solidFill>
                          <a:latin typeface="Malgun Gothic"/>
                          <a:ea typeface="Malgun Gothic"/>
                          <a:cs typeface="Malgun Gothic"/>
                          <a:sym typeface="Malgun Gothic"/>
                        </a:rPr>
                        <a:t>v0.</a:t>
                      </a:r>
                      <a:r>
                        <a:rPr lang="ko" sz="700">
                          <a:latin typeface="Malgun Gothic"/>
                          <a:ea typeface="Malgun Gothic"/>
                          <a:cs typeface="Malgun Gothic"/>
                          <a:sym typeface="Malgun Gothic"/>
                        </a:rPr>
                        <a:t>1</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ko" sz="700">
                          <a:latin typeface="Malgun Gothic"/>
                          <a:ea typeface="Malgun Gothic"/>
                          <a:cs typeface="Malgun Gothic"/>
                          <a:sym typeface="Malgun Gothic"/>
                        </a:rPr>
                        <a:t>2023/02/27</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marR="0" lvl="0" indent="-82550" algn="l" rtl="0">
                        <a:spcBef>
                          <a:spcPts val="0"/>
                        </a:spcBef>
                        <a:spcAft>
                          <a:spcPts val="0"/>
                        </a:spcAft>
                        <a:buClr>
                          <a:schemeClr val="dk1"/>
                        </a:buClr>
                        <a:buSzPts val="700"/>
                        <a:buFont typeface="Malgun Gothic"/>
                        <a:buChar char="•"/>
                      </a:pPr>
                      <a:r>
                        <a:rPr lang="ko" sz="700">
                          <a:latin typeface="Malgun Gothic"/>
                          <a:ea typeface="Malgun Gothic"/>
                          <a:cs typeface="Malgun Gothic"/>
                          <a:sym typeface="Malgun Gothic"/>
                        </a:rPr>
                        <a:t>최초 작성</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ko" sz="700" u="none" strike="noStrike" cap="none">
                          <a:solidFill>
                            <a:schemeClr val="dk1"/>
                          </a:solidFill>
                          <a:latin typeface="Malgun Gothic"/>
                          <a:ea typeface="Malgun Gothic"/>
                          <a:cs typeface="Malgun Gothic"/>
                          <a:sym typeface="Malgun Gothic"/>
                        </a:rPr>
                        <a:t>-</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1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41025">
                <a:tc>
                  <a:txBody>
                    <a:bodyPr/>
                    <a:lstStyle/>
                    <a:p>
                      <a:pPr marL="0" marR="0" lvl="0" indent="0" algn="ctr" rtl="0">
                        <a:spcBef>
                          <a:spcPts val="0"/>
                        </a:spcBef>
                        <a:spcAft>
                          <a:spcPts val="0"/>
                        </a:spcAft>
                        <a:buNone/>
                      </a:pPr>
                      <a:r>
                        <a:rPr lang="ko" sz="700">
                          <a:latin typeface="Malgun Gothic"/>
                          <a:ea typeface="Malgun Gothic"/>
                          <a:cs typeface="Malgun Gothic"/>
                          <a:sym typeface="Malgun Gothic"/>
                        </a:rPr>
                        <a:t>v0.2</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ko" sz="700">
                          <a:latin typeface="Malgun Gothic"/>
                          <a:ea typeface="Malgun Gothic"/>
                          <a:cs typeface="Malgun Gothic"/>
                          <a:sym typeface="Malgun Gothic"/>
                        </a:rPr>
                        <a:t>2023/02/28</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ko" sz="700">
                          <a:latin typeface="Malgun Gothic"/>
                          <a:ea typeface="Malgun Gothic"/>
                          <a:cs typeface="Malgun Gothic"/>
                          <a:sym typeface="Malgun Gothic"/>
                        </a:rPr>
                        <a:t>화면 구조 작성</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41025">
                <a:tc>
                  <a:txBody>
                    <a:bodyPr/>
                    <a:lstStyle/>
                    <a:p>
                      <a:pPr marL="0" marR="0" lvl="0" indent="0" algn="ctr" rtl="0">
                        <a:spcBef>
                          <a:spcPts val="0"/>
                        </a:spcBef>
                        <a:spcAft>
                          <a:spcPts val="0"/>
                        </a:spcAft>
                        <a:buNone/>
                      </a:pPr>
                      <a:r>
                        <a:rPr lang="ko" sz="700">
                          <a:latin typeface="Malgun Gothic"/>
                          <a:ea typeface="Malgun Gothic"/>
                          <a:cs typeface="Malgun Gothic"/>
                          <a:sym typeface="Malgun Gothic"/>
                        </a:rPr>
                        <a:t>v0.3</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ko" sz="700">
                          <a:latin typeface="Malgun Gothic"/>
                          <a:ea typeface="Malgun Gothic"/>
                          <a:cs typeface="Malgun Gothic"/>
                          <a:sym typeface="Malgun Gothic"/>
                        </a:rPr>
                        <a:t>2023/03/02</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700"/>
                        <a:buFont typeface="Arial"/>
                        <a:buNone/>
                      </a:pPr>
                      <a:r>
                        <a:rPr lang="ko" sz="700">
                          <a:latin typeface="Malgun Gothic"/>
                          <a:ea typeface="Malgun Gothic"/>
                          <a:cs typeface="Malgun Gothic"/>
                          <a:sym typeface="Malgun Gothic"/>
                        </a:rPr>
                        <a:t>화면 구조 작성</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41025">
                <a:tc>
                  <a:txBody>
                    <a:bodyPr/>
                    <a:lstStyle/>
                    <a:p>
                      <a:pPr marL="0" marR="0" lvl="0" indent="0" algn="ctr" rtl="0">
                        <a:spcBef>
                          <a:spcPts val="0"/>
                        </a:spcBef>
                        <a:spcAft>
                          <a:spcPts val="0"/>
                        </a:spcAft>
                        <a:buNone/>
                      </a:pPr>
                      <a:r>
                        <a:rPr lang="ko" sz="700">
                          <a:latin typeface="Malgun Gothic"/>
                          <a:ea typeface="Malgun Gothic"/>
                          <a:cs typeface="Malgun Gothic"/>
                          <a:sym typeface="Malgun Gothic"/>
                        </a:rPr>
                        <a:t>v.1.0</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ko" sz="700">
                          <a:latin typeface="Malgun Gothic"/>
                          <a:ea typeface="Malgun Gothic"/>
                          <a:cs typeface="Malgun Gothic"/>
                          <a:sym typeface="Malgun Gothic"/>
                        </a:rPr>
                        <a:t>2023/03/03</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marR="0" lvl="0" indent="-38100" algn="l" rtl="0">
                        <a:spcBef>
                          <a:spcPts val="0"/>
                        </a:spcBef>
                        <a:spcAft>
                          <a:spcPts val="0"/>
                        </a:spcAft>
                        <a:buClr>
                          <a:schemeClr val="dk1"/>
                        </a:buClr>
                        <a:buSzPts val="700"/>
                        <a:buFont typeface="Arial"/>
                        <a:buNone/>
                      </a:pPr>
                      <a:r>
                        <a:rPr lang="ko" sz="700">
                          <a:latin typeface="Malgun Gothic"/>
                          <a:ea typeface="Malgun Gothic"/>
                          <a:cs typeface="Malgun Gothic"/>
                          <a:sym typeface="Malgun Gothic"/>
                        </a:rPr>
                        <a:t>data flow 작성</a:t>
                      </a:r>
                      <a:endParaRPr sz="700">
                        <a:latin typeface="Malgun Gothic"/>
                        <a:ea typeface="Malgun Gothic"/>
                        <a:cs typeface="Malgun Gothic"/>
                        <a:sym typeface="Malgun Gothic"/>
                      </a:endParaRPr>
                    </a:p>
                    <a:p>
                      <a:pPr marL="76200" marR="0" lvl="0" indent="-38100" algn="l" rtl="0">
                        <a:spcBef>
                          <a:spcPts val="0"/>
                        </a:spcBef>
                        <a:spcAft>
                          <a:spcPts val="0"/>
                        </a:spcAft>
                        <a:buClr>
                          <a:schemeClr val="dk1"/>
                        </a:buClr>
                        <a:buSzPts val="700"/>
                        <a:buFont typeface="Arial"/>
                        <a:buNone/>
                      </a:pPr>
                      <a:r>
                        <a:rPr lang="ko" sz="700">
                          <a:latin typeface="Malgun Gothic"/>
                          <a:ea typeface="Malgun Gothic"/>
                          <a:cs typeface="Malgun Gothic"/>
                          <a:sym typeface="Malgun Gothic"/>
                        </a:rPr>
                        <a:t>개요 작성</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241025">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marR="0" lvl="0" indent="-38100" algn="l" rtl="0">
                        <a:spcBef>
                          <a:spcPts val="0"/>
                        </a:spcBef>
                        <a:spcAft>
                          <a:spcPts val="0"/>
                        </a:spcAft>
                        <a:buClr>
                          <a:schemeClr val="dk1"/>
                        </a:buClr>
                        <a:buSzPts val="700"/>
                        <a:buFont typeface="Arial"/>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241025">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marR="0" lvl="0" indent="-38100" algn="l" rtl="0">
                        <a:spcBef>
                          <a:spcPts val="0"/>
                        </a:spcBef>
                        <a:spcAft>
                          <a:spcPts val="0"/>
                        </a:spcAft>
                        <a:buClr>
                          <a:schemeClr val="dk1"/>
                        </a:buClr>
                        <a:buSzPts val="700"/>
                        <a:buFont typeface="Arial"/>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241025">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marR="0" lvl="0" indent="-38100" algn="l" rtl="0">
                        <a:spcBef>
                          <a:spcPts val="0"/>
                        </a:spcBef>
                        <a:spcAft>
                          <a:spcPts val="0"/>
                        </a:spcAft>
                        <a:buClr>
                          <a:schemeClr val="dk1"/>
                        </a:buClr>
                        <a:buSzPts val="700"/>
                        <a:buFont typeface="Arial"/>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241025">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marR="0" lvl="0" indent="-38100" algn="l" rtl="0">
                        <a:spcBef>
                          <a:spcPts val="0"/>
                        </a:spcBef>
                        <a:spcAft>
                          <a:spcPts val="0"/>
                        </a:spcAft>
                        <a:buClr>
                          <a:schemeClr val="dk1"/>
                        </a:buClr>
                        <a:buSzPts val="700"/>
                        <a:buFont typeface="Arial"/>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241025">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marR="0" lvl="0" indent="-38100" algn="l"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241025">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marR="0" lvl="0" indent="-38100" algn="l"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r h="241025">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marR="0" lvl="0" indent="-38100" algn="l"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1"/>
                  </a:ext>
                </a:extLst>
              </a:tr>
              <a:tr h="241025">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marR="0" lvl="0" indent="-38100" algn="l"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2"/>
                  </a:ext>
                </a:extLst>
              </a:tr>
              <a:tr h="241025">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solidFill>
                      <a:schemeClr val="lt1"/>
                    </a:solidFill>
                  </a:tcPr>
                </a:tc>
                <a:tc>
                  <a:txBody>
                    <a:bodyPr/>
                    <a:lstStyle/>
                    <a:p>
                      <a:pPr marL="0" marR="0" lvl="0" indent="0" algn="l"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solidFill>
                      <a:schemeClr val="lt1"/>
                    </a:solidFill>
                  </a:tcPr>
                </a:tc>
                <a:tc>
                  <a:txBody>
                    <a:bodyPr/>
                    <a:lstStyle/>
                    <a:p>
                      <a:pPr marL="76200" marR="0" lvl="0" indent="-38100" algn="l"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solidFill>
                      <a:schemeClr val="lt1"/>
                    </a:solidFill>
                  </a:tcPr>
                </a:tc>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solidFill>
                      <a:schemeClr val="lt1"/>
                    </a:solidFill>
                  </a:tcPr>
                </a:tc>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FBFBF"/>
                      </a:solidFill>
                      <a:prstDash val="solid"/>
                      <a:round/>
                      <a:headEnd type="none" w="sm" len="sm"/>
                      <a:tailEnd type="none" w="sm" len="sm"/>
                    </a:lnT>
                    <a:solidFill>
                      <a:schemeClr val="lt1"/>
                    </a:solidFill>
                  </a:tcPr>
                </a:tc>
                <a:extLst>
                  <a:ext uri="{0D108BD9-81ED-4DB2-BD59-A6C34878D82A}">
                    <a16:rowId xmlns:a16="http://schemas.microsoft.com/office/drawing/2014/main" val="10013"/>
                  </a:ext>
                </a:extLst>
              </a:tr>
            </a:tbl>
          </a:graphicData>
        </a:graphic>
      </p:graphicFrame>
      <p:sp>
        <p:nvSpPr>
          <p:cNvPr id="75" name="Google Shape;75;p17"/>
          <p:cNvSpPr txBox="1"/>
          <p:nvPr/>
        </p:nvSpPr>
        <p:spPr>
          <a:xfrm>
            <a:off x="8835189" y="80235"/>
            <a:ext cx="186600" cy="177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fld id="{00000000-1234-1234-1234-123412341234}" type="slidenum">
              <a:rPr lang="en-US" altLang="ko" sz="700" b="0" i="0" u="none" strike="noStrike" cap="none">
                <a:solidFill>
                  <a:schemeClr val="dk1"/>
                </a:solidFill>
                <a:latin typeface="Malgun Gothic"/>
                <a:ea typeface="Malgun Gothic"/>
                <a:cs typeface="Malgun Gothic"/>
                <a:sym typeface="Malgun Gothic"/>
              </a:rPr>
              <a:t>2</a:t>
            </a:fld>
            <a:endParaRPr sz="700">
              <a:solidFill>
                <a:schemeClr val="dk1"/>
              </a:solidFill>
              <a:latin typeface="Malgun Gothic"/>
              <a:ea typeface="Malgun Gothic"/>
              <a:cs typeface="Malgun Gothic"/>
              <a:sym typeface="Malgun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359532" y="303499"/>
            <a:ext cx="8568900" cy="4320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2100"/>
              <a:buFont typeface="Malgun Gothic"/>
              <a:buNone/>
            </a:pPr>
            <a:r>
              <a:rPr lang="ko"/>
              <a:t>목차</a:t>
            </a:r>
            <a:endParaRPr>
              <a:solidFill>
                <a:schemeClr val="dk1"/>
              </a:solidFill>
            </a:endParaRPr>
          </a:p>
        </p:txBody>
      </p:sp>
      <p:graphicFrame>
        <p:nvGraphicFramePr>
          <p:cNvPr id="81" name="Google Shape;81;p18"/>
          <p:cNvGraphicFramePr/>
          <p:nvPr>
            <p:extLst>
              <p:ext uri="{D42A27DB-BD31-4B8C-83A1-F6EECF244321}">
                <p14:modId xmlns:p14="http://schemas.microsoft.com/office/powerpoint/2010/main" val="987930288"/>
              </p:ext>
            </p:extLst>
          </p:nvPr>
        </p:nvGraphicFramePr>
        <p:xfrm>
          <a:off x="359528" y="949981"/>
          <a:ext cx="3746200" cy="3913385"/>
        </p:xfrm>
        <a:graphic>
          <a:graphicData uri="http://schemas.openxmlformats.org/drawingml/2006/table">
            <a:tbl>
              <a:tblPr>
                <a:noFill/>
                <a:tableStyleId>{1353C0DB-E72E-49C7-81C3-C4ABD899D695}</a:tableStyleId>
              </a:tblPr>
              <a:tblGrid>
                <a:gridCol w="555100">
                  <a:extLst>
                    <a:ext uri="{9D8B030D-6E8A-4147-A177-3AD203B41FA5}">
                      <a16:colId xmlns:a16="http://schemas.microsoft.com/office/drawing/2014/main" val="20000"/>
                    </a:ext>
                  </a:extLst>
                </a:gridCol>
                <a:gridCol w="947302">
                  <a:extLst>
                    <a:ext uri="{9D8B030D-6E8A-4147-A177-3AD203B41FA5}">
                      <a16:colId xmlns:a16="http://schemas.microsoft.com/office/drawing/2014/main" val="20001"/>
                    </a:ext>
                  </a:extLst>
                </a:gridCol>
                <a:gridCol w="2243798">
                  <a:extLst>
                    <a:ext uri="{9D8B030D-6E8A-4147-A177-3AD203B41FA5}">
                      <a16:colId xmlns:a16="http://schemas.microsoft.com/office/drawing/2014/main" val="20002"/>
                    </a:ext>
                  </a:extLst>
                </a:gridCol>
              </a:tblGrid>
              <a:tr h="257075">
                <a:tc>
                  <a:txBody>
                    <a:bodyPr/>
                    <a:lstStyle/>
                    <a:p>
                      <a:pPr marL="0" marR="0" lvl="0" indent="0" algn="l" rtl="0">
                        <a:spcBef>
                          <a:spcPts val="0"/>
                        </a:spcBef>
                        <a:spcAft>
                          <a:spcPts val="0"/>
                        </a:spcAft>
                        <a:buNone/>
                      </a:pPr>
                      <a:r>
                        <a:rPr lang="ko" sz="800" b="1">
                          <a:latin typeface="Malgun Gothic"/>
                          <a:ea typeface="Malgun Gothic"/>
                          <a:cs typeface="Malgun Gothic"/>
                          <a:sym typeface="Malgun Gothic"/>
                        </a:rPr>
                        <a:t>구분</a:t>
                      </a:r>
                      <a:endParaRPr sz="800" b="1"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ko" sz="800" b="1">
                          <a:latin typeface="Malgun Gothic"/>
                          <a:ea typeface="Malgun Gothic"/>
                          <a:cs typeface="Malgun Gothic"/>
                          <a:sym typeface="Malgun Gothic"/>
                        </a:rPr>
                        <a:t>화면 이름</a:t>
                      </a:r>
                      <a:endParaRPr sz="800" b="1"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ko" sz="800" b="1">
                          <a:latin typeface="Malgun Gothic"/>
                          <a:ea typeface="Malgun Gothic"/>
                          <a:cs typeface="Malgun Gothic"/>
                          <a:sym typeface="Malgun Gothic"/>
                        </a:rPr>
                        <a:t>번호</a:t>
                      </a:r>
                      <a:endParaRPr sz="800" b="1"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241025">
                <a:tc>
                  <a:txBody>
                    <a:bodyPr/>
                    <a:lstStyle/>
                    <a:p>
                      <a:pPr marL="0" marR="0" lvl="0" indent="0" algn="ctr" rtl="0">
                        <a:spcBef>
                          <a:spcPts val="0"/>
                        </a:spcBef>
                        <a:spcAft>
                          <a:spcPts val="0"/>
                        </a:spcAft>
                        <a:buNone/>
                      </a:pPr>
                      <a:r>
                        <a:rPr lang="ko" sz="700">
                          <a:latin typeface="Malgun Gothic"/>
                          <a:ea typeface="Malgun Gothic"/>
                          <a:cs typeface="Malgun Gothic"/>
                          <a:sym typeface="Malgun Gothic"/>
                        </a:rPr>
                        <a:t>메인</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ko" sz="700">
                          <a:latin typeface="Malgun Gothic"/>
                          <a:ea typeface="Malgun Gothic"/>
                          <a:cs typeface="Malgun Gothic"/>
                          <a:sym typeface="Malgun Gothic"/>
                        </a:rPr>
                        <a:t>메인화면</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marR="0" lvl="0" indent="-38100" algn="l" rtl="0">
                        <a:lnSpc>
                          <a:spcPct val="100000"/>
                        </a:lnSpc>
                        <a:spcBef>
                          <a:spcPts val="0"/>
                        </a:spcBef>
                        <a:spcAft>
                          <a:spcPts val="0"/>
                        </a:spcAft>
                        <a:buClr>
                          <a:schemeClr val="dk1"/>
                        </a:buClr>
                        <a:buSzPts val="700"/>
                        <a:buFont typeface="Arial"/>
                        <a:buNone/>
                      </a:pPr>
                      <a:r>
                        <a:rPr lang="ko" sz="700">
                          <a:latin typeface="Malgun Gothic"/>
                          <a:ea typeface="Malgun Gothic"/>
                          <a:cs typeface="Malgun Gothic"/>
                          <a:sym typeface="Malgun Gothic"/>
                        </a:rPr>
                        <a:t>no.1-1 ~ 1-5</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41025">
                <a:tc rowSpan="6">
                  <a:txBody>
                    <a:bodyPr/>
                    <a:lstStyle/>
                    <a:p>
                      <a:pPr marL="0" lvl="0" indent="0" algn="ctr" rtl="0">
                        <a:spcBef>
                          <a:spcPts val="0"/>
                        </a:spcBef>
                        <a:spcAft>
                          <a:spcPts val="0"/>
                        </a:spcAft>
                        <a:buNone/>
                      </a:pPr>
                      <a:r>
                        <a:rPr lang="ko" sz="700">
                          <a:solidFill>
                            <a:schemeClr val="dk1"/>
                          </a:solidFill>
                          <a:latin typeface="Malgun Gothic"/>
                          <a:ea typeface="Malgun Gothic"/>
                          <a:cs typeface="Malgun Gothic"/>
                          <a:sym typeface="Malgun Gothic"/>
                        </a:rPr>
                        <a:t>회원</a:t>
                      </a:r>
                      <a:endParaRPr sz="700">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ko" sz="700">
                          <a:latin typeface="Malgun Gothic"/>
                          <a:ea typeface="Malgun Gothic"/>
                          <a:cs typeface="Malgun Gothic"/>
                          <a:sym typeface="Malgun Gothic"/>
                        </a:rPr>
                        <a:t>로그인</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76200" marR="0" lvl="0" indent="-38100" algn="l" rtl="0">
                        <a:spcBef>
                          <a:spcPts val="0"/>
                        </a:spcBef>
                        <a:spcAft>
                          <a:spcPts val="0"/>
                        </a:spcAft>
                        <a:buClr>
                          <a:schemeClr val="dk1"/>
                        </a:buClr>
                        <a:buSzPts val="700"/>
                        <a:buFont typeface="Arial"/>
                        <a:buNone/>
                      </a:pPr>
                      <a:r>
                        <a:rPr lang="ko" sz="700">
                          <a:latin typeface="Malgun Gothic"/>
                          <a:ea typeface="Malgun Gothic"/>
                          <a:cs typeface="Malgun Gothic"/>
                          <a:sym typeface="Malgun Gothic"/>
                        </a:rPr>
                        <a:t>no.2-1</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41025">
                <a:tc vMerge="1">
                  <a:txBody>
                    <a:bodyPr/>
                    <a:lstStyle/>
                    <a:p>
                      <a:endParaRPr lang="ko-KR"/>
                    </a:p>
                  </a:txBody>
                  <a:tcPr/>
                </a:tc>
                <a:tc>
                  <a:txBody>
                    <a:bodyPr/>
                    <a:lstStyle/>
                    <a:p>
                      <a:pPr marL="0" marR="0" lvl="0" indent="0" algn="l" rtl="0">
                        <a:spcBef>
                          <a:spcPts val="0"/>
                        </a:spcBef>
                        <a:spcAft>
                          <a:spcPts val="0"/>
                        </a:spcAft>
                        <a:buNone/>
                      </a:pPr>
                      <a:r>
                        <a:rPr lang="ko" sz="700">
                          <a:latin typeface="Malgun Gothic"/>
                          <a:ea typeface="Malgun Gothic"/>
                          <a:cs typeface="Malgun Gothic"/>
                          <a:sym typeface="Malgun Gothic"/>
                        </a:rPr>
                        <a:t>약관</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76200" marR="0" lvl="0" indent="-38100" algn="l" rtl="0">
                        <a:spcBef>
                          <a:spcPts val="0"/>
                        </a:spcBef>
                        <a:spcAft>
                          <a:spcPts val="0"/>
                        </a:spcAft>
                        <a:buClr>
                          <a:schemeClr val="dk1"/>
                        </a:buClr>
                        <a:buSzPts val="700"/>
                        <a:buFont typeface="Arial"/>
                        <a:buNone/>
                      </a:pPr>
                      <a:r>
                        <a:rPr lang="ko" sz="700">
                          <a:latin typeface="Malgun Gothic"/>
                          <a:ea typeface="Malgun Gothic"/>
                          <a:cs typeface="Malgun Gothic"/>
                          <a:sym typeface="Malgun Gothic"/>
                        </a:rPr>
                        <a:t>no.2-2</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41025">
                <a:tc vMerge="1">
                  <a:txBody>
                    <a:bodyPr/>
                    <a:lstStyle/>
                    <a:p>
                      <a:endParaRPr lang="ko-KR"/>
                    </a:p>
                  </a:txBody>
                  <a:tcPr/>
                </a:tc>
                <a:tc>
                  <a:txBody>
                    <a:bodyPr/>
                    <a:lstStyle/>
                    <a:p>
                      <a:pPr marL="0" marR="0" lvl="0" indent="0" algn="l" rtl="0">
                        <a:spcBef>
                          <a:spcPts val="0"/>
                        </a:spcBef>
                        <a:spcAft>
                          <a:spcPts val="0"/>
                        </a:spcAft>
                        <a:buNone/>
                      </a:pPr>
                      <a:r>
                        <a:rPr lang="ko" sz="700">
                          <a:latin typeface="Malgun Gothic"/>
                          <a:ea typeface="Malgun Gothic"/>
                          <a:cs typeface="Malgun Gothic"/>
                          <a:sym typeface="Malgun Gothic"/>
                        </a:rPr>
                        <a:t>회원 가입</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76200" marR="0" lvl="0" indent="-38100" algn="l" rtl="0">
                        <a:spcBef>
                          <a:spcPts val="0"/>
                        </a:spcBef>
                        <a:spcAft>
                          <a:spcPts val="0"/>
                        </a:spcAft>
                        <a:buClr>
                          <a:schemeClr val="dk1"/>
                        </a:buClr>
                        <a:buSzPts val="700"/>
                        <a:buFont typeface="Arial"/>
                        <a:buNone/>
                      </a:pPr>
                      <a:r>
                        <a:rPr lang="ko" sz="700">
                          <a:latin typeface="Malgun Gothic"/>
                          <a:ea typeface="Malgun Gothic"/>
                          <a:cs typeface="Malgun Gothic"/>
                          <a:sym typeface="Malgun Gothic"/>
                        </a:rPr>
                        <a:t>no.2-3</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241025">
                <a:tc vMerge="1">
                  <a:txBody>
                    <a:bodyPr/>
                    <a:lstStyle/>
                    <a:p>
                      <a:endParaRPr lang="ko-KR"/>
                    </a:p>
                  </a:txBody>
                  <a:tcPr/>
                </a:tc>
                <a:tc>
                  <a:txBody>
                    <a:bodyPr/>
                    <a:lstStyle/>
                    <a:p>
                      <a:pPr marL="0" marR="0" lvl="0" indent="0" algn="l" rtl="0">
                        <a:spcBef>
                          <a:spcPts val="0"/>
                        </a:spcBef>
                        <a:spcAft>
                          <a:spcPts val="0"/>
                        </a:spcAft>
                        <a:buNone/>
                      </a:pPr>
                      <a:r>
                        <a:rPr lang="ko" sz="700">
                          <a:latin typeface="Malgun Gothic"/>
                          <a:ea typeface="Malgun Gothic"/>
                          <a:cs typeface="Malgun Gothic"/>
                          <a:sym typeface="Malgun Gothic"/>
                        </a:rPr>
                        <a:t>아이디 찾기</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76200" marR="0" lvl="0" indent="-38100" algn="l" rtl="0">
                        <a:spcBef>
                          <a:spcPts val="0"/>
                        </a:spcBef>
                        <a:spcAft>
                          <a:spcPts val="0"/>
                        </a:spcAft>
                        <a:buClr>
                          <a:schemeClr val="dk1"/>
                        </a:buClr>
                        <a:buSzPts val="700"/>
                        <a:buFont typeface="Arial"/>
                        <a:buNone/>
                      </a:pPr>
                      <a:r>
                        <a:rPr lang="ko" sz="700">
                          <a:latin typeface="Malgun Gothic"/>
                          <a:ea typeface="Malgun Gothic"/>
                          <a:cs typeface="Malgun Gothic"/>
                          <a:sym typeface="Malgun Gothic"/>
                        </a:rPr>
                        <a:t>no.2-4-1</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241025">
                <a:tc vMerge="1">
                  <a:txBody>
                    <a:bodyPr/>
                    <a:lstStyle/>
                    <a:p>
                      <a:endParaRPr lang="ko-KR"/>
                    </a:p>
                  </a:txBody>
                  <a:tcPr/>
                </a:tc>
                <a:tc>
                  <a:txBody>
                    <a:bodyPr/>
                    <a:lstStyle/>
                    <a:p>
                      <a:pPr marL="0" marR="0" lvl="0" indent="0" algn="l" rtl="0">
                        <a:spcBef>
                          <a:spcPts val="0"/>
                        </a:spcBef>
                        <a:spcAft>
                          <a:spcPts val="0"/>
                        </a:spcAft>
                        <a:buNone/>
                      </a:pPr>
                      <a:r>
                        <a:rPr lang="ko" sz="700">
                          <a:latin typeface="Malgun Gothic"/>
                          <a:ea typeface="Malgun Gothic"/>
                          <a:cs typeface="Malgun Gothic"/>
                          <a:sym typeface="Malgun Gothic"/>
                        </a:rPr>
                        <a:t>비밀번호 변경 본인 확인</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76200" marR="0" lvl="0" indent="-38100" algn="l" rtl="0">
                        <a:spcBef>
                          <a:spcPts val="0"/>
                        </a:spcBef>
                        <a:spcAft>
                          <a:spcPts val="0"/>
                        </a:spcAft>
                        <a:buNone/>
                      </a:pPr>
                      <a:r>
                        <a:rPr lang="ko" sz="700">
                          <a:latin typeface="Malgun Gothic"/>
                          <a:ea typeface="Malgun Gothic"/>
                          <a:cs typeface="Malgun Gothic"/>
                          <a:sym typeface="Malgun Gothic"/>
                        </a:rPr>
                        <a:t>no.2-5-1</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241025">
                <a:tc vMerge="1">
                  <a:txBody>
                    <a:bodyPr/>
                    <a:lstStyle/>
                    <a:p>
                      <a:endParaRPr lang="ko-KR"/>
                    </a:p>
                  </a:txBody>
                  <a:tcPr/>
                </a:tc>
                <a:tc>
                  <a:txBody>
                    <a:bodyPr/>
                    <a:lstStyle/>
                    <a:p>
                      <a:pPr marL="0" marR="0" lvl="0" indent="0" algn="l" rtl="0">
                        <a:spcBef>
                          <a:spcPts val="0"/>
                        </a:spcBef>
                        <a:spcAft>
                          <a:spcPts val="0"/>
                        </a:spcAft>
                        <a:buNone/>
                      </a:pPr>
                      <a:r>
                        <a:rPr lang="ko" sz="700">
                          <a:latin typeface="Malgun Gothic"/>
                          <a:ea typeface="Malgun Gothic"/>
                          <a:cs typeface="Malgun Gothic"/>
                          <a:sym typeface="Malgun Gothic"/>
                        </a:rPr>
                        <a:t>비밀번호 변경</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marR="0" lvl="0" indent="-38100" algn="l" rtl="0">
                        <a:spcBef>
                          <a:spcPts val="0"/>
                        </a:spcBef>
                        <a:spcAft>
                          <a:spcPts val="0"/>
                        </a:spcAft>
                        <a:buClr>
                          <a:schemeClr val="dk1"/>
                        </a:buClr>
                        <a:buSzPts val="700"/>
                        <a:buFont typeface="Arial"/>
                        <a:buNone/>
                      </a:pPr>
                      <a:r>
                        <a:rPr lang="ko" sz="700">
                          <a:latin typeface="Malgun Gothic"/>
                          <a:ea typeface="Malgun Gothic"/>
                          <a:cs typeface="Malgun Gothic"/>
                          <a:sym typeface="Malgun Gothic"/>
                        </a:rPr>
                        <a:t>no.2-5-2</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241025">
                <a:tc rowSpan="8">
                  <a:txBody>
                    <a:bodyPr/>
                    <a:lstStyle/>
                    <a:p>
                      <a:pPr marL="0" lvl="0" indent="0" algn="ctr" rtl="0">
                        <a:spcBef>
                          <a:spcPts val="0"/>
                        </a:spcBef>
                        <a:spcAft>
                          <a:spcPts val="0"/>
                        </a:spcAft>
                        <a:buNone/>
                      </a:pPr>
                      <a:r>
                        <a:rPr lang="ko" sz="700">
                          <a:solidFill>
                            <a:schemeClr val="dk1"/>
                          </a:solidFill>
                          <a:latin typeface="Malgun Gothic"/>
                          <a:ea typeface="Malgun Gothic"/>
                          <a:cs typeface="Malgun Gothic"/>
                          <a:sym typeface="Malgun Gothic"/>
                        </a:rPr>
                        <a:t>갤러리</a:t>
                      </a:r>
                      <a:endParaRPr sz="700">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ko" sz="700">
                          <a:latin typeface="Malgun Gothic"/>
                          <a:ea typeface="Malgun Gothic"/>
                          <a:cs typeface="Malgun Gothic"/>
                          <a:sym typeface="Malgun Gothic"/>
                        </a:rPr>
                        <a:t>메인 갤러리</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marR="0" lvl="0" indent="-38100" algn="l" rtl="0">
                        <a:spcBef>
                          <a:spcPts val="0"/>
                        </a:spcBef>
                        <a:spcAft>
                          <a:spcPts val="0"/>
                        </a:spcAft>
                        <a:buNone/>
                      </a:pPr>
                      <a:r>
                        <a:rPr lang="ko" sz="700">
                          <a:latin typeface="Malgun Gothic"/>
                          <a:ea typeface="Malgun Gothic"/>
                          <a:cs typeface="Malgun Gothic"/>
                          <a:sym typeface="Malgun Gothic"/>
                        </a:rPr>
                        <a:t>no.3-1</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241025">
                <a:tc vMerge="1">
                  <a:txBody>
                    <a:bodyPr/>
                    <a:lstStyle/>
                    <a:p>
                      <a:endParaRPr lang="ko-KR"/>
                    </a:p>
                  </a:txBody>
                  <a:tcPr/>
                </a:tc>
                <a:tc>
                  <a:txBody>
                    <a:bodyPr/>
                    <a:lstStyle/>
                    <a:p>
                      <a:pPr marL="0" marR="0" lvl="0" indent="0" algn="l" rtl="0">
                        <a:spcBef>
                          <a:spcPts val="0"/>
                        </a:spcBef>
                        <a:spcAft>
                          <a:spcPts val="0"/>
                        </a:spcAft>
                        <a:buNone/>
                      </a:pPr>
                      <a:r>
                        <a:rPr lang="ko" sz="700">
                          <a:latin typeface="Malgun Gothic"/>
                          <a:ea typeface="Malgun Gothic"/>
                          <a:cs typeface="Malgun Gothic"/>
                          <a:sym typeface="Malgun Gothic"/>
                        </a:rPr>
                        <a:t>마이너 갤러리</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marR="0" lvl="0" indent="-38100" algn="l" rtl="0">
                        <a:spcBef>
                          <a:spcPts val="0"/>
                        </a:spcBef>
                        <a:spcAft>
                          <a:spcPts val="0"/>
                        </a:spcAft>
                        <a:buNone/>
                      </a:pPr>
                      <a:r>
                        <a:rPr lang="ko" sz="700">
                          <a:latin typeface="Malgun Gothic"/>
                          <a:ea typeface="Malgun Gothic"/>
                          <a:cs typeface="Malgun Gothic"/>
                          <a:sym typeface="Malgun Gothic"/>
                        </a:rPr>
                        <a:t>no.3-2</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241025">
                <a:tc vMerge="1">
                  <a:txBody>
                    <a:bodyPr/>
                    <a:lstStyle/>
                    <a:p>
                      <a:endParaRPr lang="ko-KR"/>
                    </a:p>
                  </a:txBody>
                  <a:tcPr/>
                </a:tc>
                <a:tc>
                  <a:txBody>
                    <a:bodyPr/>
                    <a:lstStyle/>
                    <a:p>
                      <a:pPr marL="0" marR="0" lvl="0" indent="0" algn="l" rtl="0">
                        <a:spcBef>
                          <a:spcPts val="0"/>
                        </a:spcBef>
                        <a:spcAft>
                          <a:spcPts val="0"/>
                        </a:spcAft>
                        <a:buNone/>
                      </a:pPr>
                      <a:r>
                        <a:rPr lang="ko" sz="700">
                          <a:latin typeface="Malgun Gothic"/>
                          <a:ea typeface="Malgun Gothic"/>
                          <a:cs typeface="Malgun Gothic"/>
                          <a:sym typeface="Malgun Gothic"/>
                        </a:rPr>
                        <a:t>마이너 갤러리 생성</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marR="0" lvl="0" indent="-38100" algn="l" rtl="0">
                        <a:spcBef>
                          <a:spcPts val="0"/>
                        </a:spcBef>
                        <a:spcAft>
                          <a:spcPts val="0"/>
                        </a:spcAft>
                        <a:buNone/>
                      </a:pPr>
                      <a:r>
                        <a:rPr lang="ko" sz="700">
                          <a:latin typeface="Malgun Gothic"/>
                          <a:ea typeface="Malgun Gothic"/>
                          <a:cs typeface="Malgun Gothic"/>
                          <a:sym typeface="Malgun Gothic"/>
                        </a:rPr>
                        <a:t>no.3-2-1</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r h="241025">
                <a:tc vMerge="1">
                  <a:txBody>
                    <a:bodyPr/>
                    <a:lstStyle/>
                    <a:p>
                      <a:endParaRPr lang="ko-KR"/>
                    </a:p>
                  </a:txBody>
                  <a:tcPr/>
                </a:tc>
                <a:tc>
                  <a:txBody>
                    <a:bodyPr/>
                    <a:lstStyle/>
                    <a:p>
                      <a:pPr marL="0" marR="0" lvl="0" indent="0" algn="l" rtl="0">
                        <a:spcBef>
                          <a:spcPts val="0"/>
                        </a:spcBef>
                        <a:spcAft>
                          <a:spcPts val="0"/>
                        </a:spcAft>
                        <a:buNone/>
                      </a:pPr>
                      <a:r>
                        <a:rPr lang="ko" sz="700">
                          <a:latin typeface="Malgun Gothic"/>
                          <a:ea typeface="Malgun Gothic"/>
                          <a:cs typeface="Malgun Gothic"/>
                          <a:sym typeface="Malgun Gothic"/>
                        </a:rPr>
                        <a:t>미니 갤러리</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marR="0" lvl="0" indent="-38100" algn="l" rtl="0">
                        <a:spcBef>
                          <a:spcPts val="0"/>
                        </a:spcBef>
                        <a:spcAft>
                          <a:spcPts val="0"/>
                        </a:spcAft>
                        <a:buNone/>
                      </a:pPr>
                      <a:r>
                        <a:rPr lang="ko" sz="700">
                          <a:latin typeface="Malgun Gothic"/>
                          <a:ea typeface="Malgun Gothic"/>
                          <a:cs typeface="Malgun Gothic"/>
                          <a:sym typeface="Malgun Gothic"/>
                        </a:rPr>
                        <a:t>no.3-3</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1"/>
                  </a:ext>
                </a:extLst>
              </a:tr>
              <a:tr h="241025">
                <a:tc vMerge="1">
                  <a:txBody>
                    <a:bodyPr/>
                    <a:lstStyle/>
                    <a:p>
                      <a:endParaRPr lang="ko-KR"/>
                    </a:p>
                  </a:txBody>
                  <a:tcPr/>
                </a:tc>
                <a:tc>
                  <a:txBody>
                    <a:bodyPr/>
                    <a:lstStyle/>
                    <a:p>
                      <a:pPr marL="0" marR="0" lvl="0" indent="0" algn="l" rtl="0">
                        <a:spcBef>
                          <a:spcPts val="0"/>
                        </a:spcBef>
                        <a:spcAft>
                          <a:spcPts val="0"/>
                        </a:spcAft>
                        <a:buNone/>
                      </a:pPr>
                      <a:r>
                        <a:rPr lang="ko" sz="700">
                          <a:latin typeface="Malgun Gothic"/>
                          <a:ea typeface="Malgun Gothic"/>
                          <a:cs typeface="Malgun Gothic"/>
                          <a:sym typeface="Malgun Gothic"/>
                        </a:rPr>
                        <a:t>미니 갤러리 생성</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marR="0" lvl="0" indent="-38100" algn="l" rtl="0">
                        <a:spcBef>
                          <a:spcPts val="0"/>
                        </a:spcBef>
                        <a:spcAft>
                          <a:spcPts val="0"/>
                        </a:spcAft>
                        <a:buNone/>
                      </a:pPr>
                      <a:r>
                        <a:rPr lang="ko" sz="700">
                          <a:latin typeface="Malgun Gothic"/>
                          <a:ea typeface="Malgun Gothic"/>
                          <a:cs typeface="Malgun Gothic"/>
                          <a:sym typeface="Malgun Gothic"/>
                        </a:rPr>
                        <a:t>no.3-3-1</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2"/>
                  </a:ext>
                </a:extLst>
              </a:tr>
              <a:tr h="241025">
                <a:tc vMerge="1">
                  <a:txBody>
                    <a:bodyPr/>
                    <a:lstStyle/>
                    <a:p>
                      <a:endParaRPr lang="ko-KR"/>
                    </a:p>
                  </a:txBody>
                  <a:tcPr/>
                </a:tc>
                <a:tc>
                  <a:txBody>
                    <a:bodyPr/>
                    <a:lstStyle/>
                    <a:p>
                      <a:pPr marL="0" marR="0" lvl="0" indent="0" algn="l" rtl="0">
                        <a:spcBef>
                          <a:spcPts val="0"/>
                        </a:spcBef>
                        <a:spcAft>
                          <a:spcPts val="0"/>
                        </a:spcAft>
                        <a:buNone/>
                      </a:pPr>
                      <a:r>
                        <a:rPr lang="ko" sz="700">
                          <a:latin typeface="Malgun Gothic"/>
                          <a:ea typeface="Malgun Gothic"/>
                          <a:cs typeface="Malgun Gothic"/>
                          <a:sym typeface="Malgun Gothic"/>
                        </a:rPr>
                        <a:t>갤러리 리스트</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marR="0" lvl="0" indent="-38100" algn="l" rtl="0">
                        <a:spcBef>
                          <a:spcPts val="0"/>
                        </a:spcBef>
                        <a:spcAft>
                          <a:spcPts val="0"/>
                        </a:spcAft>
                        <a:buNone/>
                      </a:pPr>
                      <a:r>
                        <a:rPr lang="ko" sz="700">
                          <a:latin typeface="Malgun Gothic"/>
                          <a:ea typeface="Malgun Gothic"/>
                          <a:cs typeface="Malgun Gothic"/>
                          <a:sym typeface="Malgun Gothic"/>
                        </a:rPr>
                        <a:t>no.3-4</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3"/>
                  </a:ext>
                </a:extLst>
              </a:tr>
              <a:tr h="241025">
                <a:tc vMerge="1">
                  <a:txBody>
                    <a:bodyPr/>
                    <a:lstStyle/>
                    <a:p>
                      <a:endParaRPr lang="ko-KR"/>
                    </a:p>
                  </a:txBody>
                  <a:tcPr/>
                </a:tc>
                <a:tc>
                  <a:txBody>
                    <a:bodyPr/>
                    <a:lstStyle/>
                    <a:p>
                      <a:pPr marL="0" lvl="0" indent="0" algn="l" rtl="0">
                        <a:spcBef>
                          <a:spcPts val="0"/>
                        </a:spcBef>
                        <a:spcAft>
                          <a:spcPts val="0"/>
                        </a:spcAft>
                        <a:buClr>
                          <a:schemeClr val="dk1"/>
                        </a:buClr>
                        <a:buSzPts val="1100"/>
                        <a:buFont typeface="Arial"/>
                        <a:buNone/>
                      </a:pPr>
                      <a:r>
                        <a:rPr lang="ko" sz="700">
                          <a:latin typeface="Malgun Gothic"/>
                          <a:ea typeface="Malgun Gothic"/>
                          <a:cs typeface="Malgun Gothic"/>
                          <a:sym typeface="Malgun Gothic"/>
                        </a:rPr>
                        <a:t>갤러리 글작성</a:t>
                      </a:r>
                      <a:endParaRPr>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lvl="0" indent="-38100" algn="l" rtl="0">
                        <a:spcBef>
                          <a:spcPts val="0"/>
                        </a:spcBef>
                        <a:spcAft>
                          <a:spcPts val="0"/>
                        </a:spcAft>
                        <a:buClr>
                          <a:schemeClr val="dk1"/>
                        </a:buClr>
                        <a:buSzPts val="1100"/>
                        <a:buFont typeface="Arial"/>
                        <a:buNone/>
                      </a:pPr>
                      <a:r>
                        <a:rPr lang="ko" sz="700">
                          <a:latin typeface="Malgun Gothic"/>
                          <a:ea typeface="Malgun Gothic"/>
                          <a:cs typeface="Malgun Gothic"/>
                          <a:sym typeface="Malgun Gothic"/>
                        </a:rPr>
                        <a:t>no.3-5</a:t>
                      </a:r>
                      <a:endParaRPr>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4"/>
                  </a:ext>
                </a:extLst>
              </a:tr>
              <a:tr h="241025">
                <a:tc vMerge="1">
                  <a:txBody>
                    <a:bodyPr/>
                    <a:lstStyle/>
                    <a:p>
                      <a:endParaRPr lang="ko-KR"/>
                    </a:p>
                  </a:txBody>
                  <a:tcPr/>
                </a:tc>
                <a:tc>
                  <a:txBody>
                    <a:bodyPr/>
                    <a:lstStyle/>
                    <a:p>
                      <a:pPr marL="0" lvl="0" indent="0" algn="l" rtl="0">
                        <a:spcBef>
                          <a:spcPts val="0"/>
                        </a:spcBef>
                        <a:spcAft>
                          <a:spcPts val="0"/>
                        </a:spcAft>
                        <a:buClr>
                          <a:schemeClr val="dk1"/>
                        </a:buClr>
                        <a:buSzPts val="1100"/>
                        <a:buFont typeface="Arial"/>
                        <a:buNone/>
                      </a:pPr>
                      <a:r>
                        <a:rPr lang="ko" sz="700">
                          <a:latin typeface="Malgun Gothic"/>
                          <a:ea typeface="Malgun Gothic"/>
                          <a:cs typeface="Malgun Gothic"/>
                          <a:sym typeface="Malgun Gothic"/>
                        </a:rPr>
                        <a:t>갤러리 글보기</a:t>
                      </a:r>
                      <a:endParaRPr>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76200" lvl="0" indent="-38100" algn="l" rtl="0">
                        <a:spcBef>
                          <a:spcPts val="0"/>
                        </a:spcBef>
                        <a:spcAft>
                          <a:spcPts val="0"/>
                        </a:spcAft>
                        <a:buClr>
                          <a:schemeClr val="dk1"/>
                        </a:buClr>
                        <a:buSzPts val="1100"/>
                        <a:buFont typeface="Arial"/>
                        <a:buNone/>
                      </a:pPr>
                      <a:r>
                        <a:rPr lang="ko" sz="700" dirty="0">
                          <a:latin typeface="Malgun Gothic"/>
                          <a:ea typeface="Malgun Gothic"/>
                          <a:cs typeface="Malgun Gothic"/>
                          <a:sym typeface="Malgun Gothic"/>
                        </a:rPr>
                        <a:t>no.3-6-1,no.3-6-2</a:t>
                      </a:r>
                      <a:endParaRPr dirty="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15"/>
                  </a:ext>
                </a:extLst>
              </a:tr>
            </a:tbl>
          </a:graphicData>
        </a:graphic>
      </p:graphicFrame>
      <p:sp>
        <p:nvSpPr>
          <p:cNvPr id="82" name="Google Shape;82;p18"/>
          <p:cNvSpPr txBox="1"/>
          <p:nvPr/>
        </p:nvSpPr>
        <p:spPr>
          <a:xfrm>
            <a:off x="8835189" y="80235"/>
            <a:ext cx="186600" cy="177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fld id="{00000000-1234-1234-1234-123412341234}" type="slidenum">
              <a:rPr lang="en-US" altLang="ko" sz="700" b="0" i="0" u="none" strike="noStrike" cap="none">
                <a:solidFill>
                  <a:schemeClr val="dk1"/>
                </a:solidFill>
                <a:latin typeface="Malgun Gothic"/>
                <a:ea typeface="Malgun Gothic"/>
                <a:cs typeface="Malgun Gothic"/>
                <a:sym typeface="Malgun Gothic"/>
              </a:rPr>
              <a:t>3</a:t>
            </a:fld>
            <a:endParaRPr sz="700">
              <a:solidFill>
                <a:schemeClr val="dk1"/>
              </a:solidFill>
              <a:latin typeface="Malgun Gothic"/>
              <a:ea typeface="Malgun Gothic"/>
              <a:cs typeface="Malgun Gothic"/>
              <a:sym typeface="Malgun Gothic"/>
            </a:endParaRPr>
          </a:p>
        </p:txBody>
      </p:sp>
      <p:graphicFrame>
        <p:nvGraphicFramePr>
          <p:cNvPr id="83" name="Google Shape;83;p18"/>
          <p:cNvGraphicFramePr/>
          <p:nvPr/>
        </p:nvGraphicFramePr>
        <p:xfrm>
          <a:off x="4452803" y="949981"/>
          <a:ext cx="3746200" cy="3872450"/>
        </p:xfrm>
        <a:graphic>
          <a:graphicData uri="http://schemas.openxmlformats.org/drawingml/2006/table">
            <a:tbl>
              <a:tblPr>
                <a:noFill/>
                <a:tableStyleId>{1353C0DB-E72E-49C7-81C3-C4ABD899D695}</a:tableStyleId>
              </a:tblPr>
              <a:tblGrid>
                <a:gridCol w="473675">
                  <a:extLst>
                    <a:ext uri="{9D8B030D-6E8A-4147-A177-3AD203B41FA5}">
                      <a16:colId xmlns:a16="http://schemas.microsoft.com/office/drawing/2014/main" val="20000"/>
                    </a:ext>
                  </a:extLst>
                </a:gridCol>
                <a:gridCol w="862250">
                  <a:extLst>
                    <a:ext uri="{9D8B030D-6E8A-4147-A177-3AD203B41FA5}">
                      <a16:colId xmlns:a16="http://schemas.microsoft.com/office/drawing/2014/main" val="20001"/>
                    </a:ext>
                  </a:extLst>
                </a:gridCol>
                <a:gridCol w="2410275">
                  <a:extLst>
                    <a:ext uri="{9D8B030D-6E8A-4147-A177-3AD203B41FA5}">
                      <a16:colId xmlns:a16="http://schemas.microsoft.com/office/drawing/2014/main" val="20002"/>
                    </a:ext>
                  </a:extLst>
                </a:gridCol>
              </a:tblGrid>
              <a:tr h="257075">
                <a:tc>
                  <a:txBody>
                    <a:bodyPr/>
                    <a:lstStyle/>
                    <a:p>
                      <a:pPr marL="0" marR="0" lvl="0" indent="0" algn="l" rtl="0">
                        <a:spcBef>
                          <a:spcPts val="0"/>
                        </a:spcBef>
                        <a:spcAft>
                          <a:spcPts val="0"/>
                        </a:spcAft>
                        <a:buNone/>
                      </a:pPr>
                      <a:r>
                        <a:rPr lang="ko" sz="800" b="1">
                          <a:latin typeface="Malgun Gothic"/>
                          <a:ea typeface="Malgun Gothic"/>
                          <a:cs typeface="Malgun Gothic"/>
                          <a:sym typeface="Malgun Gothic"/>
                        </a:rPr>
                        <a:t>구분</a:t>
                      </a:r>
                      <a:endParaRPr sz="800" b="1"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ko" sz="800" b="1">
                          <a:latin typeface="Malgun Gothic"/>
                          <a:ea typeface="Malgun Gothic"/>
                          <a:cs typeface="Malgun Gothic"/>
                          <a:sym typeface="Malgun Gothic"/>
                        </a:rPr>
                        <a:t>화면 이름</a:t>
                      </a:r>
                      <a:endParaRPr sz="800" b="1"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ko" sz="800" b="1">
                          <a:latin typeface="Malgun Gothic"/>
                          <a:ea typeface="Malgun Gothic"/>
                          <a:cs typeface="Malgun Gothic"/>
                          <a:sym typeface="Malgun Gothic"/>
                        </a:rPr>
                        <a:t>번호</a:t>
                      </a:r>
                      <a:endParaRPr sz="800" b="1"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241025">
                <a:tc rowSpan="2">
                  <a:txBody>
                    <a:bodyPr/>
                    <a:lstStyle/>
                    <a:p>
                      <a:pPr marL="0" lvl="0" indent="0" algn="ctr" rtl="0">
                        <a:spcBef>
                          <a:spcPts val="0"/>
                        </a:spcBef>
                        <a:spcAft>
                          <a:spcPts val="0"/>
                        </a:spcAft>
                        <a:buClr>
                          <a:schemeClr val="dk1"/>
                        </a:buClr>
                        <a:buSzPts val="1100"/>
                        <a:buFont typeface="Arial"/>
                        <a:buNone/>
                      </a:pPr>
                      <a:r>
                        <a:rPr lang="ko" sz="700">
                          <a:latin typeface="Malgun Gothic"/>
                          <a:ea typeface="Malgun Gothic"/>
                          <a:cs typeface="Malgun Gothic"/>
                          <a:sym typeface="Malgun Gothic"/>
                        </a:rPr>
                        <a:t>CS</a:t>
                      </a:r>
                      <a:endParaRPr sz="700">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Clr>
                          <a:schemeClr val="dk1"/>
                        </a:buClr>
                        <a:buSzPts val="1100"/>
                        <a:buFont typeface="Arial"/>
                        <a:buNone/>
                      </a:pPr>
                      <a:r>
                        <a:rPr lang="ko" sz="700">
                          <a:latin typeface="Malgun Gothic"/>
                          <a:ea typeface="Malgun Gothic"/>
                          <a:cs typeface="Malgun Gothic"/>
                          <a:sym typeface="Malgun Gothic"/>
                        </a:rPr>
                        <a:t>신고</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lvl="0" indent="-38100" algn="l" rtl="0">
                        <a:spcBef>
                          <a:spcPts val="0"/>
                        </a:spcBef>
                        <a:spcAft>
                          <a:spcPts val="0"/>
                        </a:spcAft>
                        <a:buClr>
                          <a:schemeClr val="dk1"/>
                        </a:buClr>
                        <a:buSzPts val="1100"/>
                        <a:buFont typeface="Arial"/>
                        <a:buNone/>
                      </a:pPr>
                      <a:r>
                        <a:rPr lang="ko" sz="700">
                          <a:latin typeface="Malgun Gothic"/>
                          <a:ea typeface="Malgun Gothic"/>
                          <a:cs typeface="Malgun Gothic"/>
                          <a:sym typeface="Malgun Gothic"/>
                        </a:rPr>
                        <a:t>no.4-1</a:t>
                      </a:r>
                      <a:endParaRPr sz="700">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41025">
                <a:tc vMerge="1">
                  <a:txBody>
                    <a:bodyPr/>
                    <a:lstStyle/>
                    <a:p>
                      <a:endParaRPr lang="ko-KR"/>
                    </a:p>
                  </a:txBody>
                  <a:tcPr/>
                </a:tc>
                <a:tc>
                  <a:txBody>
                    <a:bodyPr/>
                    <a:lstStyle/>
                    <a:p>
                      <a:pPr marL="0" lvl="0" indent="0" algn="l" rtl="0">
                        <a:spcBef>
                          <a:spcPts val="0"/>
                        </a:spcBef>
                        <a:spcAft>
                          <a:spcPts val="0"/>
                        </a:spcAft>
                        <a:buClr>
                          <a:schemeClr val="dk1"/>
                        </a:buClr>
                        <a:buSzPts val="1100"/>
                        <a:buFont typeface="Arial"/>
                        <a:buNone/>
                      </a:pPr>
                      <a:r>
                        <a:rPr lang="ko" sz="700">
                          <a:latin typeface="Malgun Gothic"/>
                          <a:ea typeface="Malgun Gothic"/>
                          <a:cs typeface="Malgun Gothic"/>
                          <a:sym typeface="Malgun Gothic"/>
                        </a:rPr>
                        <a:t>신고 작성</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lvl="0" indent="-38100" algn="l" rtl="0">
                        <a:spcBef>
                          <a:spcPts val="0"/>
                        </a:spcBef>
                        <a:spcAft>
                          <a:spcPts val="0"/>
                        </a:spcAft>
                        <a:buClr>
                          <a:schemeClr val="dk1"/>
                        </a:buClr>
                        <a:buSzPts val="1100"/>
                        <a:buFont typeface="Arial"/>
                        <a:buNone/>
                      </a:pPr>
                      <a:r>
                        <a:rPr lang="ko" sz="700">
                          <a:latin typeface="Malgun Gothic"/>
                          <a:ea typeface="Malgun Gothic"/>
                          <a:cs typeface="Malgun Gothic"/>
                          <a:sym typeface="Malgun Gothic"/>
                        </a:rPr>
                        <a:t>no.4-1-2</a:t>
                      </a:r>
                      <a:endParaRPr sz="700">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41025">
                <a:tc rowSpan="12">
                  <a:txBody>
                    <a:bodyPr/>
                    <a:lstStyle/>
                    <a:p>
                      <a:pPr marL="0" lvl="0" indent="0" algn="ctr" rtl="0">
                        <a:spcBef>
                          <a:spcPts val="0"/>
                        </a:spcBef>
                        <a:spcAft>
                          <a:spcPts val="0"/>
                        </a:spcAft>
                        <a:buNone/>
                      </a:pPr>
                      <a:r>
                        <a:rPr lang="ko" sz="700">
                          <a:solidFill>
                            <a:schemeClr val="dk1"/>
                          </a:solidFill>
                          <a:latin typeface="Malgun Gothic"/>
                          <a:ea typeface="Malgun Gothic"/>
                          <a:cs typeface="Malgun Gothic"/>
                          <a:sym typeface="Malgun Gothic"/>
                        </a:rPr>
                        <a:t>갤러리관리</a:t>
                      </a:r>
                      <a:endParaRPr sz="700">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ko" sz="700">
                          <a:latin typeface="Malgun Gothic"/>
                          <a:ea typeface="Malgun Gothic"/>
                          <a:cs typeface="Malgun Gothic"/>
                          <a:sym typeface="Malgun Gothic"/>
                        </a:rPr>
                        <a:t>기본설정</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lvl="0" indent="-38100" algn="l" rtl="0">
                        <a:spcBef>
                          <a:spcPts val="0"/>
                        </a:spcBef>
                        <a:spcAft>
                          <a:spcPts val="0"/>
                        </a:spcAft>
                        <a:buNone/>
                      </a:pPr>
                      <a:r>
                        <a:rPr lang="ko" sz="700">
                          <a:solidFill>
                            <a:schemeClr val="dk1"/>
                          </a:solidFill>
                          <a:latin typeface="Malgun Gothic"/>
                          <a:ea typeface="Malgun Gothic"/>
                          <a:cs typeface="Malgun Gothic"/>
                          <a:sym typeface="Malgun Gothic"/>
                        </a:rPr>
                        <a:t>no.5-1</a:t>
                      </a:r>
                      <a:endParaRPr>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41025">
                <a:tc vMerge="1">
                  <a:txBody>
                    <a:bodyPr/>
                    <a:lstStyle/>
                    <a:p>
                      <a:endParaRPr lang="ko-KR"/>
                    </a:p>
                  </a:txBody>
                  <a:tcPr/>
                </a:tc>
                <a:tc>
                  <a:txBody>
                    <a:bodyPr/>
                    <a:lstStyle/>
                    <a:p>
                      <a:pPr marL="0" marR="0" lvl="0" indent="0" algn="ctr" rtl="0">
                        <a:spcBef>
                          <a:spcPts val="0"/>
                        </a:spcBef>
                        <a:spcAft>
                          <a:spcPts val="0"/>
                        </a:spcAft>
                        <a:buNone/>
                      </a:pPr>
                      <a:r>
                        <a:rPr lang="ko" sz="700">
                          <a:latin typeface="Malgun Gothic"/>
                          <a:ea typeface="Malgun Gothic"/>
                          <a:cs typeface="Malgun Gothic"/>
                          <a:sym typeface="Malgun Gothic"/>
                        </a:rPr>
                        <a:t>권한 설정</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lvl="0" indent="-38100" algn="l" rtl="0">
                        <a:spcBef>
                          <a:spcPts val="0"/>
                        </a:spcBef>
                        <a:spcAft>
                          <a:spcPts val="0"/>
                        </a:spcAft>
                        <a:buNone/>
                      </a:pPr>
                      <a:r>
                        <a:rPr lang="ko" sz="700">
                          <a:solidFill>
                            <a:schemeClr val="dk1"/>
                          </a:solidFill>
                          <a:latin typeface="Malgun Gothic"/>
                          <a:ea typeface="Malgun Gothic"/>
                          <a:cs typeface="Malgun Gothic"/>
                          <a:sym typeface="Malgun Gothic"/>
                        </a:rPr>
                        <a:t>no.5-</a:t>
                      </a:r>
                      <a:r>
                        <a:rPr lang="ko" sz="700">
                          <a:latin typeface="Malgun Gothic"/>
                          <a:ea typeface="Malgun Gothic"/>
                          <a:cs typeface="Malgun Gothic"/>
                          <a:sym typeface="Malgun Gothic"/>
                        </a:rPr>
                        <a:t>2</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241025">
                <a:tc vMerge="1">
                  <a:txBody>
                    <a:bodyPr/>
                    <a:lstStyle/>
                    <a:p>
                      <a:endParaRPr lang="ko-KR"/>
                    </a:p>
                  </a:txBody>
                  <a:tcPr/>
                </a:tc>
                <a:tc>
                  <a:txBody>
                    <a:bodyPr/>
                    <a:lstStyle/>
                    <a:p>
                      <a:pPr marL="0" marR="0" lvl="0" indent="0" algn="ctr" rtl="0">
                        <a:spcBef>
                          <a:spcPts val="0"/>
                        </a:spcBef>
                        <a:spcAft>
                          <a:spcPts val="0"/>
                        </a:spcAft>
                        <a:buNone/>
                      </a:pPr>
                      <a:r>
                        <a:rPr lang="ko" sz="700">
                          <a:latin typeface="Malgun Gothic"/>
                          <a:ea typeface="Malgun Gothic"/>
                          <a:cs typeface="Malgun Gothic"/>
                          <a:sym typeface="Malgun Gothic"/>
                        </a:rPr>
                        <a:t>글머리 설정</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lvl="0" indent="-38100" algn="l" rtl="0">
                        <a:spcBef>
                          <a:spcPts val="0"/>
                        </a:spcBef>
                        <a:spcAft>
                          <a:spcPts val="0"/>
                        </a:spcAft>
                        <a:buNone/>
                      </a:pPr>
                      <a:r>
                        <a:rPr lang="ko" sz="700">
                          <a:solidFill>
                            <a:schemeClr val="dk1"/>
                          </a:solidFill>
                          <a:latin typeface="Malgun Gothic"/>
                          <a:ea typeface="Malgun Gothic"/>
                          <a:cs typeface="Malgun Gothic"/>
                          <a:sym typeface="Malgun Gothic"/>
                        </a:rPr>
                        <a:t>no.5-</a:t>
                      </a:r>
                      <a:r>
                        <a:rPr lang="ko" sz="700">
                          <a:latin typeface="Malgun Gothic"/>
                          <a:ea typeface="Malgun Gothic"/>
                          <a:cs typeface="Malgun Gothic"/>
                          <a:sym typeface="Malgun Gothic"/>
                        </a:rPr>
                        <a:t>3</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241025">
                <a:tc vMerge="1">
                  <a:txBody>
                    <a:bodyPr/>
                    <a:lstStyle/>
                    <a:p>
                      <a:endParaRPr lang="ko-KR"/>
                    </a:p>
                  </a:txBody>
                  <a:tcPr/>
                </a:tc>
                <a:tc>
                  <a:txBody>
                    <a:bodyPr/>
                    <a:lstStyle/>
                    <a:p>
                      <a:pPr marL="0" marR="0" lvl="0" indent="0" algn="ctr" rtl="0">
                        <a:spcBef>
                          <a:spcPts val="0"/>
                        </a:spcBef>
                        <a:spcAft>
                          <a:spcPts val="0"/>
                        </a:spcAft>
                        <a:buNone/>
                      </a:pPr>
                      <a:r>
                        <a:rPr lang="ko" sz="700">
                          <a:latin typeface="Malgun Gothic"/>
                          <a:ea typeface="Malgun Gothic"/>
                          <a:cs typeface="Malgun Gothic"/>
                          <a:sym typeface="Malgun Gothic"/>
                        </a:rPr>
                        <a:t>신고 설정</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lvl="0" indent="-38100" algn="l" rtl="0">
                        <a:spcBef>
                          <a:spcPts val="0"/>
                        </a:spcBef>
                        <a:spcAft>
                          <a:spcPts val="0"/>
                        </a:spcAft>
                        <a:buNone/>
                      </a:pPr>
                      <a:r>
                        <a:rPr lang="ko" sz="700">
                          <a:solidFill>
                            <a:schemeClr val="dk1"/>
                          </a:solidFill>
                          <a:latin typeface="Malgun Gothic"/>
                          <a:ea typeface="Malgun Gothic"/>
                          <a:cs typeface="Malgun Gothic"/>
                          <a:sym typeface="Malgun Gothic"/>
                        </a:rPr>
                        <a:t>no.5-</a:t>
                      </a:r>
                      <a:r>
                        <a:rPr lang="ko" sz="700">
                          <a:latin typeface="Malgun Gothic"/>
                          <a:ea typeface="Malgun Gothic"/>
                          <a:cs typeface="Malgun Gothic"/>
                          <a:sym typeface="Malgun Gothic"/>
                        </a:rPr>
                        <a:t>4</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241025">
                <a:tc vMerge="1">
                  <a:txBody>
                    <a:bodyPr/>
                    <a:lstStyle/>
                    <a:p>
                      <a:endParaRPr lang="ko-KR"/>
                    </a:p>
                  </a:txBody>
                  <a:tcPr/>
                </a:tc>
                <a:tc>
                  <a:txBody>
                    <a:bodyPr/>
                    <a:lstStyle/>
                    <a:p>
                      <a:pPr marL="0" marR="0" lvl="0" indent="0" algn="ctr" rtl="0">
                        <a:spcBef>
                          <a:spcPts val="0"/>
                        </a:spcBef>
                        <a:spcAft>
                          <a:spcPts val="0"/>
                        </a:spcAft>
                        <a:buNone/>
                      </a:pPr>
                      <a:r>
                        <a:rPr lang="ko" sz="700">
                          <a:latin typeface="Malgun Gothic"/>
                          <a:ea typeface="Malgun Gothic"/>
                          <a:cs typeface="Malgun Gothic"/>
                          <a:sym typeface="Malgun Gothic"/>
                        </a:rPr>
                        <a:t>제한설정</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lvl="0" indent="-38100" algn="l" rtl="0">
                        <a:spcBef>
                          <a:spcPts val="0"/>
                        </a:spcBef>
                        <a:spcAft>
                          <a:spcPts val="0"/>
                        </a:spcAft>
                        <a:buNone/>
                      </a:pPr>
                      <a:r>
                        <a:rPr lang="ko" sz="700">
                          <a:solidFill>
                            <a:schemeClr val="dk1"/>
                          </a:solidFill>
                          <a:latin typeface="Malgun Gothic"/>
                          <a:ea typeface="Malgun Gothic"/>
                          <a:cs typeface="Malgun Gothic"/>
                          <a:sym typeface="Malgun Gothic"/>
                        </a:rPr>
                        <a:t>no.5-</a:t>
                      </a:r>
                      <a:r>
                        <a:rPr lang="ko" sz="700">
                          <a:latin typeface="Malgun Gothic"/>
                          <a:ea typeface="Malgun Gothic"/>
                          <a:cs typeface="Malgun Gothic"/>
                          <a:sym typeface="Malgun Gothic"/>
                        </a:rPr>
                        <a:t>5</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241025">
                <a:tc vMerge="1">
                  <a:txBody>
                    <a:bodyPr/>
                    <a:lstStyle/>
                    <a:p>
                      <a:endParaRPr lang="ko-KR"/>
                    </a:p>
                  </a:txBody>
                  <a:tcPr/>
                </a:tc>
                <a:tc>
                  <a:txBody>
                    <a:bodyPr/>
                    <a:lstStyle/>
                    <a:p>
                      <a:pPr marL="0" marR="0" lvl="0" indent="0" algn="ctr" rtl="0">
                        <a:spcBef>
                          <a:spcPts val="0"/>
                        </a:spcBef>
                        <a:spcAft>
                          <a:spcPts val="0"/>
                        </a:spcAft>
                        <a:buNone/>
                      </a:pPr>
                      <a:r>
                        <a:rPr lang="ko" sz="700">
                          <a:latin typeface="Malgun Gothic"/>
                          <a:ea typeface="Malgun Gothic"/>
                          <a:cs typeface="Malgun Gothic"/>
                          <a:sym typeface="Malgun Gothic"/>
                        </a:rPr>
                        <a:t>검색설정</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lvl="0" indent="-38100" algn="l" rtl="0">
                        <a:spcBef>
                          <a:spcPts val="0"/>
                        </a:spcBef>
                        <a:spcAft>
                          <a:spcPts val="0"/>
                        </a:spcAft>
                        <a:buNone/>
                      </a:pPr>
                      <a:r>
                        <a:rPr lang="ko" sz="700">
                          <a:solidFill>
                            <a:schemeClr val="dk1"/>
                          </a:solidFill>
                          <a:latin typeface="Malgun Gothic"/>
                          <a:ea typeface="Malgun Gothic"/>
                          <a:cs typeface="Malgun Gothic"/>
                          <a:sym typeface="Malgun Gothic"/>
                        </a:rPr>
                        <a:t>no.5-</a:t>
                      </a:r>
                      <a:r>
                        <a:rPr lang="ko" sz="700">
                          <a:latin typeface="Malgun Gothic"/>
                          <a:ea typeface="Malgun Gothic"/>
                          <a:cs typeface="Malgun Gothic"/>
                          <a:sym typeface="Malgun Gothic"/>
                        </a:rPr>
                        <a:t>6</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241025">
                <a:tc vMerge="1">
                  <a:txBody>
                    <a:bodyPr/>
                    <a:lstStyle/>
                    <a:p>
                      <a:endParaRPr lang="ko-KR"/>
                    </a:p>
                  </a:txBody>
                  <a:tcPr/>
                </a:tc>
                <a:tc>
                  <a:txBody>
                    <a:bodyPr/>
                    <a:lstStyle/>
                    <a:p>
                      <a:pPr marL="0" marR="0" lvl="0" indent="0" algn="ctr" rtl="0">
                        <a:spcBef>
                          <a:spcPts val="0"/>
                        </a:spcBef>
                        <a:spcAft>
                          <a:spcPts val="0"/>
                        </a:spcAft>
                        <a:buNone/>
                      </a:pPr>
                      <a:r>
                        <a:rPr lang="ko" sz="700">
                          <a:latin typeface="Malgun Gothic"/>
                          <a:ea typeface="Malgun Gothic"/>
                          <a:cs typeface="Malgun Gothic"/>
                          <a:sym typeface="Malgun Gothic"/>
                        </a:rPr>
                        <a:t>공지설정</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lvl="0" indent="-38100" algn="l" rtl="0">
                        <a:spcBef>
                          <a:spcPts val="0"/>
                        </a:spcBef>
                        <a:spcAft>
                          <a:spcPts val="0"/>
                        </a:spcAft>
                        <a:buNone/>
                      </a:pPr>
                      <a:r>
                        <a:rPr lang="ko" sz="700">
                          <a:solidFill>
                            <a:schemeClr val="dk1"/>
                          </a:solidFill>
                          <a:latin typeface="Malgun Gothic"/>
                          <a:ea typeface="Malgun Gothic"/>
                          <a:cs typeface="Malgun Gothic"/>
                          <a:sym typeface="Malgun Gothic"/>
                        </a:rPr>
                        <a:t>no.5-</a:t>
                      </a:r>
                      <a:r>
                        <a:rPr lang="ko" sz="700">
                          <a:latin typeface="Malgun Gothic"/>
                          <a:ea typeface="Malgun Gothic"/>
                          <a:cs typeface="Malgun Gothic"/>
                          <a:sym typeface="Malgun Gothic"/>
                        </a:rPr>
                        <a:t>7</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241025">
                <a:tc vMerge="1">
                  <a:txBody>
                    <a:bodyPr/>
                    <a:lstStyle/>
                    <a:p>
                      <a:endParaRPr lang="ko-KR"/>
                    </a:p>
                  </a:txBody>
                  <a:tcPr/>
                </a:tc>
                <a:tc>
                  <a:txBody>
                    <a:bodyPr/>
                    <a:lstStyle/>
                    <a:p>
                      <a:pPr marL="0" marR="0" lvl="0" indent="0" algn="ctr" rtl="0">
                        <a:spcBef>
                          <a:spcPts val="0"/>
                        </a:spcBef>
                        <a:spcAft>
                          <a:spcPts val="0"/>
                        </a:spcAft>
                        <a:buNone/>
                      </a:pPr>
                      <a:r>
                        <a:rPr lang="ko" sz="700">
                          <a:latin typeface="Malgun Gothic"/>
                          <a:ea typeface="Malgun Gothic"/>
                          <a:cs typeface="Malgun Gothic"/>
                          <a:sym typeface="Malgun Gothic"/>
                        </a:rPr>
                        <a:t>갤러리위임</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lvl="0" indent="-38100" algn="l" rtl="0">
                        <a:spcBef>
                          <a:spcPts val="0"/>
                        </a:spcBef>
                        <a:spcAft>
                          <a:spcPts val="0"/>
                        </a:spcAft>
                        <a:buNone/>
                      </a:pPr>
                      <a:r>
                        <a:rPr lang="ko" sz="700">
                          <a:solidFill>
                            <a:schemeClr val="dk1"/>
                          </a:solidFill>
                          <a:latin typeface="Malgun Gothic"/>
                          <a:ea typeface="Malgun Gothic"/>
                          <a:cs typeface="Malgun Gothic"/>
                          <a:sym typeface="Malgun Gothic"/>
                        </a:rPr>
                        <a:t>no.5-</a:t>
                      </a:r>
                      <a:r>
                        <a:rPr lang="ko" sz="700">
                          <a:latin typeface="Malgun Gothic"/>
                          <a:ea typeface="Malgun Gothic"/>
                          <a:cs typeface="Malgun Gothic"/>
                          <a:sym typeface="Malgun Gothic"/>
                        </a:rPr>
                        <a:t>8</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r h="241025">
                <a:tc vMerge="1">
                  <a:txBody>
                    <a:bodyPr/>
                    <a:lstStyle/>
                    <a:p>
                      <a:endParaRPr lang="ko-KR"/>
                    </a:p>
                  </a:txBody>
                  <a:tcPr/>
                </a:tc>
                <a:tc>
                  <a:txBody>
                    <a:bodyPr/>
                    <a:lstStyle/>
                    <a:p>
                      <a:pPr marL="0" marR="0" lvl="0" indent="0" algn="ctr" rtl="0">
                        <a:spcBef>
                          <a:spcPts val="0"/>
                        </a:spcBef>
                        <a:spcAft>
                          <a:spcPts val="0"/>
                        </a:spcAft>
                        <a:buNone/>
                      </a:pPr>
                      <a:r>
                        <a:rPr lang="ko" sz="700">
                          <a:latin typeface="Malgun Gothic"/>
                          <a:ea typeface="Malgun Gothic"/>
                          <a:cs typeface="Malgun Gothic"/>
                          <a:sym typeface="Malgun Gothic"/>
                        </a:rPr>
                        <a:t>차단목록</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lvl="0" indent="-38100" algn="l" rtl="0">
                        <a:spcBef>
                          <a:spcPts val="0"/>
                        </a:spcBef>
                        <a:spcAft>
                          <a:spcPts val="0"/>
                        </a:spcAft>
                        <a:buNone/>
                      </a:pPr>
                      <a:r>
                        <a:rPr lang="ko" sz="700">
                          <a:solidFill>
                            <a:schemeClr val="dk1"/>
                          </a:solidFill>
                          <a:latin typeface="Malgun Gothic"/>
                          <a:ea typeface="Malgun Gothic"/>
                          <a:cs typeface="Malgun Gothic"/>
                          <a:sym typeface="Malgun Gothic"/>
                        </a:rPr>
                        <a:t>no.5-</a:t>
                      </a:r>
                      <a:r>
                        <a:rPr lang="ko" sz="700">
                          <a:latin typeface="Malgun Gothic"/>
                          <a:ea typeface="Malgun Gothic"/>
                          <a:cs typeface="Malgun Gothic"/>
                          <a:sym typeface="Malgun Gothic"/>
                        </a:rPr>
                        <a:t>9</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1"/>
                  </a:ext>
                </a:extLst>
              </a:tr>
              <a:tr h="241025">
                <a:tc vMerge="1">
                  <a:txBody>
                    <a:bodyPr/>
                    <a:lstStyle/>
                    <a:p>
                      <a:endParaRPr lang="ko-KR"/>
                    </a:p>
                  </a:txBody>
                  <a:tcPr/>
                </a:tc>
                <a:tc>
                  <a:txBody>
                    <a:bodyPr/>
                    <a:lstStyle/>
                    <a:p>
                      <a:pPr marL="0" marR="0" lvl="0" indent="0" algn="ctr" rtl="0">
                        <a:spcBef>
                          <a:spcPts val="0"/>
                        </a:spcBef>
                        <a:spcAft>
                          <a:spcPts val="0"/>
                        </a:spcAft>
                        <a:buNone/>
                      </a:pPr>
                      <a:r>
                        <a:rPr lang="ko" sz="700">
                          <a:latin typeface="Malgun Gothic"/>
                          <a:ea typeface="Malgun Gothic"/>
                          <a:cs typeface="Malgun Gothic"/>
                          <a:sym typeface="Malgun Gothic"/>
                        </a:rPr>
                        <a:t>관리기록</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lvl="0" indent="-38100" algn="l" rtl="0">
                        <a:spcBef>
                          <a:spcPts val="0"/>
                        </a:spcBef>
                        <a:spcAft>
                          <a:spcPts val="0"/>
                        </a:spcAft>
                        <a:buNone/>
                      </a:pPr>
                      <a:r>
                        <a:rPr lang="ko" sz="700">
                          <a:solidFill>
                            <a:schemeClr val="dk1"/>
                          </a:solidFill>
                          <a:latin typeface="Malgun Gothic"/>
                          <a:ea typeface="Malgun Gothic"/>
                          <a:cs typeface="Malgun Gothic"/>
                          <a:sym typeface="Malgun Gothic"/>
                        </a:rPr>
                        <a:t>no.5-</a:t>
                      </a:r>
                      <a:r>
                        <a:rPr lang="ko" sz="700">
                          <a:latin typeface="Malgun Gothic"/>
                          <a:ea typeface="Malgun Gothic"/>
                          <a:cs typeface="Malgun Gothic"/>
                          <a:sym typeface="Malgun Gothic"/>
                        </a:rPr>
                        <a:t>10</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2"/>
                  </a:ext>
                </a:extLst>
              </a:tr>
              <a:tr h="241025">
                <a:tc vMerge="1">
                  <a:txBody>
                    <a:bodyPr/>
                    <a:lstStyle/>
                    <a:p>
                      <a:endParaRPr lang="ko-KR"/>
                    </a:p>
                  </a:txBody>
                  <a:tcPr/>
                </a:tc>
                <a:tc>
                  <a:txBody>
                    <a:bodyPr/>
                    <a:lstStyle/>
                    <a:p>
                      <a:pPr marL="0" marR="0" lvl="0" indent="0" algn="ctr" rtl="0">
                        <a:spcBef>
                          <a:spcPts val="0"/>
                        </a:spcBef>
                        <a:spcAft>
                          <a:spcPts val="0"/>
                        </a:spcAft>
                        <a:buNone/>
                      </a:pPr>
                      <a:r>
                        <a:rPr lang="ko" sz="700">
                          <a:latin typeface="Malgun Gothic"/>
                          <a:ea typeface="Malgun Gothic"/>
                          <a:cs typeface="Malgun Gothic"/>
                          <a:sym typeface="Malgun Gothic"/>
                        </a:rPr>
                        <a:t>신고목록</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lvl="0" indent="-38100" algn="l" rtl="0">
                        <a:spcBef>
                          <a:spcPts val="0"/>
                        </a:spcBef>
                        <a:spcAft>
                          <a:spcPts val="0"/>
                        </a:spcAft>
                        <a:buNone/>
                      </a:pPr>
                      <a:r>
                        <a:rPr lang="ko" sz="700">
                          <a:solidFill>
                            <a:schemeClr val="dk1"/>
                          </a:solidFill>
                          <a:latin typeface="Malgun Gothic"/>
                          <a:ea typeface="Malgun Gothic"/>
                          <a:cs typeface="Malgun Gothic"/>
                          <a:sym typeface="Malgun Gothic"/>
                        </a:rPr>
                        <a:t>no.5-11</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3"/>
                  </a:ext>
                </a:extLst>
              </a:tr>
              <a:tr h="241025">
                <a:tc vMerge="1">
                  <a:txBody>
                    <a:bodyPr/>
                    <a:lstStyle/>
                    <a:p>
                      <a:endParaRPr lang="ko-KR"/>
                    </a:p>
                  </a:txBody>
                  <a:tcPr/>
                </a:tc>
                <a:tc>
                  <a:txBody>
                    <a:bodyPr/>
                    <a:lstStyle/>
                    <a:p>
                      <a:pPr marL="0" marR="0" lvl="0" indent="0" algn="ctr" rtl="0">
                        <a:spcBef>
                          <a:spcPts val="0"/>
                        </a:spcBef>
                        <a:spcAft>
                          <a:spcPts val="0"/>
                        </a:spcAft>
                        <a:buNone/>
                      </a:pPr>
                      <a:r>
                        <a:rPr lang="ko" sz="700">
                          <a:latin typeface="Malgun Gothic"/>
                          <a:ea typeface="Malgun Gothic"/>
                          <a:cs typeface="Malgun Gothic"/>
                          <a:sym typeface="Malgun Gothic"/>
                        </a:rPr>
                        <a:t>신고내용</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lvl="0" indent="-38100" algn="l" rtl="0">
                        <a:spcBef>
                          <a:spcPts val="0"/>
                        </a:spcBef>
                        <a:spcAft>
                          <a:spcPts val="0"/>
                        </a:spcAft>
                        <a:buNone/>
                      </a:pPr>
                      <a:r>
                        <a:rPr lang="ko" sz="700">
                          <a:solidFill>
                            <a:schemeClr val="dk1"/>
                          </a:solidFill>
                          <a:latin typeface="Malgun Gothic"/>
                          <a:ea typeface="Malgun Gothic"/>
                          <a:cs typeface="Malgun Gothic"/>
                          <a:sym typeface="Malgun Gothic"/>
                        </a:rPr>
                        <a:t>no.5-1</a:t>
                      </a:r>
                      <a:r>
                        <a:rPr lang="ko" sz="700">
                          <a:latin typeface="Malgun Gothic"/>
                          <a:ea typeface="Malgun Gothic"/>
                          <a:cs typeface="Malgun Gothic"/>
                          <a:sym typeface="Malgun Gothic"/>
                        </a:rPr>
                        <a:t>2</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4"/>
                  </a:ext>
                </a:extLst>
              </a:tr>
              <a:tr h="241025">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marR="0" lvl="0" indent="-38100" algn="l"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59532" y="303499"/>
            <a:ext cx="8568900" cy="4320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2100"/>
              <a:buFont typeface="Malgun Gothic"/>
              <a:buNone/>
            </a:pPr>
            <a:r>
              <a:rPr lang="ko"/>
              <a:t>목차</a:t>
            </a:r>
            <a:endParaRPr>
              <a:solidFill>
                <a:schemeClr val="dk1"/>
              </a:solidFill>
            </a:endParaRPr>
          </a:p>
        </p:txBody>
      </p:sp>
      <p:graphicFrame>
        <p:nvGraphicFramePr>
          <p:cNvPr id="89" name="Google Shape;89;p19"/>
          <p:cNvGraphicFramePr/>
          <p:nvPr/>
        </p:nvGraphicFramePr>
        <p:xfrm>
          <a:off x="359528" y="949981"/>
          <a:ext cx="3746200" cy="3872450"/>
        </p:xfrm>
        <a:graphic>
          <a:graphicData uri="http://schemas.openxmlformats.org/drawingml/2006/table">
            <a:tbl>
              <a:tblPr>
                <a:noFill/>
                <a:tableStyleId>{1353C0DB-E72E-49C7-81C3-C4ABD899D695}</a:tableStyleId>
              </a:tblPr>
              <a:tblGrid>
                <a:gridCol w="555100">
                  <a:extLst>
                    <a:ext uri="{9D8B030D-6E8A-4147-A177-3AD203B41FA5}">
                      <a16:colId xmlns:a16="http://schemas.microsoft.com/office/drawing/2014/main" val="20000"/>
                    </a:ext>
                  </a:extLst>
                </a:gridCol>
                <a:gridCol w="1099050">
                  <a:extLst>
                    <a:ext uri="{9D8B030D-6E8A-4147-A177-3AD203B41FA5}">
                      <a16:colId xmlns:a16="http://schemas.microsoft.com/office/drawing/2014/main" val="20001"/>
                    </a:ext>
                  </a:extLst>
                </a:gridCol>
                <a:gridCol w="2092050">
                  <a:extLst>
                    <a:ext uri="{9D8B030D-6E8A-4147-A177-3AD203B41FA5}">
                      <a16:colId xmlns:a16="http://schemas.microsoft.com/office/drawing/2014/main" val="20002"/>
                    </a:ext>
                  </a:extLst>
                </a:gridCol>
              </a:tblGrid>
              <a:tr h="257075">
                <a:tc>
                  <a:txBody>
                    <a:bodyPr/>
                    <a:lstStyle/>
                    <a:p>
                      <a:pPr marL="0" marR="0" lvl="0" indent="0" algn="l" rtl="0">
                        <a:spcBef>
                          <a:spcPts val="0"/>
                        </a:spcBef>
                        <a:spcAft>
                          <a:spcPts val="0"/>
                        </a:spcAft>
                        <a:buNone/>
                      </a:pPr>
                      <a:r>
                        <a:rPr lang="ko" sz="800" b="1"/>
                        <a:t>구분</a:t>
                      </a:r>
                      <a:endParaRPr sz="800" b="1" u="none" strike="noStrike" cap="none">
                        <a:solidFill>
                          <a:schemeClr val="dk1"/>
                        </a:solidFill>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ko" sz="800" b="1"/>
                        <a:t>화면 이름</a:t>
                      </a:r>
                      <a:endParaRPr sz="800" b="1" u="none" strike="noStrike" cap="none">
                        <a:solidFill>
                          <a:schemeClr val="dk1"/>
                        </a:solidFill>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ko" sz="800" b="1"/>
                        <a:t>번호</a:t>
                      </a:r>
                      <a:endParaRPr sz="800" b="1" u="none" strike="noStrike" cap="none">
                        <a:solidFill>
                          <a:schemeClr val="dk1"/>
                        </a:solidFill>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241025">
                <a:tc rowSpan="6">
                  <a:txBody>
                    <a:bodyPr/>
                    <a:lstStyle/>
                    <a:p>
                      <a:pPr marL="0" lvl="0" indent="0" algn="ctr" rtl="0">
                        <a:spcBef>
                          <a:spcPts val="0"/>
                        </a:spcBef>
                        <a:spcAft>
                          <a:spcPts val="0"/>
                        </a:spcAft>
                        <a:buNone/>
                      </a:pPr>
                      <a:r>
                        <a:rPr lang="ko" sz="700">
                          <a:solidFill>
                            <a:schemeClr val="dk1"/>
                          </a:solidFill>
                          <a:latin typeface="Malgun Gothic"/>
                          <a:ea typeface="Malgun Gothic"/>
                          <a:cs typeface="Malgun Gothic"/>
                          <a:sym typeface="Malgun Gothic"/>
                        </a:rPr>
                        <a:t>사이트 관리</a:t>
                      </a:r>
                      <a:endParaRPr sz="700">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ko" sz="700">
                          <a:latin typeface="Malgun Gothic"/>
                          <a:ea typeface="Malgun Gothic"/>
                          <a:cs typeface="Malgun Gothic"/>
                          <a:sym typeface="Malgun Gothic"/>
                        </a:rPr>
                        <a:t>관리자 메인</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ko" sz="700">
                          <a:latin typeface="Malgun Gothic"/>
                          <a:ea typeface="Malgun Gothic"/>
                          <a:cs typeface="Malgun Gothic"/>
                          <a:sym typeface="Malgun Gothic"/>
                        </a:rPr>
                        <a:t>no.6-1</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41025">
                <a:tc vMerge="1">
                  <a:txBody>
                    <a:bodyPr/>
                    <a:lstStyle/>
                    <a:p>
                      <a:endParaRPr lang="ko-KR"/>
                    </a:p>
                  </a:txBody>
                  <a:tcPr/>
                </a:tc>
                <a:tc>
                  <a:txBody>
                    <a:bodyPr/>
                    <a:lstStyle/>
                    <a:p>
                      <a:pPr marL="0" lvl="0" indent="0" algn="ctr" rtl="0">
                        <a:spcBef>
                          <a:spcPts val="0"/>
                        </a:spcBef>
                        <a:spcAft>
                          <a:spcPts val="0"/>
                        </a:spcAft>
                        <a:buNone/>
                      </a:pPr>
                      <a:r>
                        <a:rPr lang="ko" sz="700">
                          <a:latin typeface="Malgun Gothic"/>
                          <a:ea typeface="Malgun Gothic"/>
                          <a:cs typeface="Malgun Gothic"/>
                          <a:sym typeface="Malgun Gothic"/>
                        </a:rPr>
                        <a:t>배너 관리</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ko" sz="700">
                          <a:latin typeface="Malgun Gothic"/>
                          <a:ea typeface="Malgun Gothic"/>
                          <a:cs typeface="Malgun Gothic"/>
                          <a:sym typeface="Malgun Gothic"/>
                        </a:rPr>
                        <a:t>no.6-2</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41025">
                <a:tc vMerge="1">
                  <a:txBody>
                    <a:bodyPr/>
                    <a:lstStyle/>
                    <a:p>
                      <a:endParaRPr lang="ko-KR"/>
                    </a:p>
                  </a:txBody>
                  <a:tcPr/>
                </a:tc>
                <a:tc>
                  <a:txBody>
                    <a:bodyPr/>
                    <a:lstStyle/>
                    <a:p>
                      <a:pPr marL="0" lvl="0" indent="0" algn="ctr" rtl="0">
                        <a:spcBef>
                          <a:spcPts val="0"/>
                        </a:spcBef>
                        <a:spcAft>
                          <a:spcPts val="0"/>
                        </a:spcAft>
                        <a:buNone/>
                      </a:pPr>
                      <a:r>
                        <a:rPr lang="ko" sz="700">
                          <a:latin typeface="Malgun Gothic"/>
                          <a:ea typeface="Malgun Gothic"/>
                          <a:cs typeface="Malgun Gothic"/>
                          <a:sym typeface="Malgun Gothic"/>
                        </a:rPr>
                        <a:t>갤러리 목록</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ko" sz="700">
                          <a:latin typeface="Malgun Gothic"/>
                          <a:ea typeface="Malgun Gothic"/>
                          <a:cs typeface="Malgun Gothic"/>
                          <a:sym typeface="Malgun Gothic"/>
                        </a:rPr>
                        <a:t>no.6-3</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41025">
                <a:tc vMerge="1">
                  <a:txBody>
                    <a:bodyPr/>
                    <a:lstStyle/>
                    <a:p>
                      <a:endParaRPr lang="ko-KR"/>
                    </a:p>
                  </a:txBody>
                  <a:tcPr/>
                </a:tc>
                <a:tc>
                  <a:txBody>
                    <a:bodyPr/>
                    <a:lstStyle/>
                    <a:p>
                      <a:pPr marL="0" lvl="0" indent="0" algn="ctr" rtl="0">
                        <a:spcBef>
                          <a:spcPts val="0"/>
                        </a:spcBef>
                        <a:spcAft>
                          <a:spcPts val="0"/>
                        </a:spcAft>
                        <a:buNone/>
                      </a:pPr>
                      <a:r>
                        <a:rPr lang="ko" sz="700">
                          <a:latin typeface="Malgun Gothic"/>
                          <a:ea typeface="Malgun Gothic"/>
                          <a:cs typeface="Malgun Gothic"/>
                          <a:sym typeface="Malgun Gothic"/>
                        </a:rPr>
                        <a:t>갤러리 설정</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ko" sz="700">
                          <a:latin typeface="Malgun Gothic"/>
                          <a:ea typeface="Malgun Gothic"/>
                          <a:cs typeface="Malgun Gothic"/>
                          <a:sym typeface="Malgun Gothic"/>
                        </a:rPr>
                        <a:t>no.6-3-2</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241025">
                <a:tc vMerge="1">
                  <a:txBody>
                    <a:bodyPr/>
                    <a:lstStyle/>
                    <a:p>
                      <a:endParaRPr lang="ko-KR"/>
                    </a:p>
                  </a:txBody>
                  <a:tcPr/>
                </a:tc>
                <a:tc>
                  <a:txBody>
                    <a:bodyPr/>
                    <a:lstStyle/>
                    <a:p>
                      <a:pPr marL="0" lvl="0" indent="0" algn="ctr" rtl="0">
                        <a:spcBef>
                          <a:spcPts val="0"/>
                        </a:spcBef>
                        <a:spcAft>
                          <a:spcPts val="0"/>
                        </a:spcAft>
                        <a:buNone/>
                      </a:pPr>
                      <a:r>
                        <a:rPr lang="ko" sz="700">
                          <a:latin typeface="Malgun Gothic"/>
                          <a:ea typeface="Malgun Gothic"/>
                          <a:cs typeface="Malgun Gothic"/>
                          <a:sym typeface="Malgun Gothic"/>
                        </a:rPr>
                        <a:t>갤러리 승급 요청 목록</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ko" sz="700">
                          <a:latin typeface="Malgun Gothic"/>
                          <a:ea typeface="Malgun Gothic"/>
                          <a:cs typeface="Malgun Gothic"/>
                          <a:sym typeface="Malgun Gothic"/>
                        </a:rPr>
                        <a:t>no.6-4 ~ 6-4-2</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241025">
                <a:tc vMerge="1">
                  <a:txBody>
                    <a:bodyPr/>
                    <a:lstStyle/>
                    <a:p>
                      <a:endParaRPr lang="ko-KR"/>
                    </a:p>
                  </a:txBody>
                  <a:tcPr/>
                </a:tc>
                <a:tc>
                  <a:txBody>
                    <a:bodyPr/>
                    <a:lstStyle/>
                    <a:p>
                      <a:pPr marL="0" lvl="0" indent="0" algn="ctr" rtl="0">
                        <a:spcBef>
                          <a:spcPts val="0"/>
                        </a:spcBef>
                        <a:spcAft>
                          <a:spcPts val="0"/>
                        </a:spcAft>
                        <a:buNone/>
                      </a:pPr>
                      <a:r>
                        <a:rPr lang="ko" sz="700">
                          <a:latin typeface="Malgun Gothic"/>
                          <a:ea typeface="Malgun Gothic"/>
                          <a:cs typeface="Malgun Gothic"/>
                          <a:sym typeface="Malgun Gothic"/>
                        </a:rPr>
                        <a:t>회원 조회</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ko" sz="700">
                          <a:latin typeface="Malgun Gothic"/>
                          <a:ea typeface="Malgun Gothic"/>
                          <a:cs typeface="Malgun Gothic"/>
                          <a:sym typeface="Malgun Gothic"/>
                        </a:rPr>
                        <a:t>no.6-5 ~ 6-5-2</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241025">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241025">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241025">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241025">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r h="241025">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1"/>
                  </a:ext>
                </a:extLst>
              </a:tr>
              <a:tr h="241025">
                <a:tc>
                  <a:txBody>
                    <a:bodyPr/>
                    <a:lstStyle/>
                    <a:p>
                      <a:pPr marL="0" lvl="0" indent="0" algn="ctr" rtl="0">
                        <a:spcBef>
                          <a:spcPts val="0"/>
                        </a:spcBef>
                        <a:spcAft>
                          <a:spcPts val="0"/>
                        </a:spcAft>
                        <a:buNone/>
                      </a:pPr>
                      <a:endParaRPr sz="700">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2"/>
                  </a:ext>
                </a:extLst>
              </a:tr>
              <a:tr h="241025">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3"/>
                  </a:ext>
                </a:extLst>
              </a:tr>
              <a:tr h="241025">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4"/>
                  </a:ext>
                </a:extLst>
              </a:tr>
              <a:tr h="241025">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15"/>
                  </a:ext>
                </a:extLst>
              </a:tr>
            </a:tbl>
          </a:graphicData>
        </a:graphic>
      </p:graphicFrame>
      <p:sp>
        <p:nvSpPr>
          <p:cNvPr id="90" name="Google Shape;90;p19"/>
          <p:cNvSpPr txBox="1"/>
          <p:nvPr/>
        </p:nvSpPr>
        <p:spPr>
          <a:xfrm>
            <a:off x="8835189" y="80235"/>
            <a:ext cx="186600" cy="177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fld id="{00000000-1234-1234-1234-123412341234}" type="slidenum">
              <a:rPr lang="en-US" altLang="ko" sz="700" b="0" i="0" u="none" strike="noStrike" cap="none">
                <a:solidFill>
                  <a:schemeClr val="dk1"/>
                </a:solidFill>
                <a:latin typeface="Malgun Gothic"/>
                <a:ea typeface="Malgun Gothic"/>
                <a:cs typeface="Malgun Gothic"/>
                <a:sym typeface="Malgun Gothic"/>
              </a:rPr>
              <a:t>4</a:t>
            </a:fld>
            <a:endParaRPr sz="700">
              <a:solidFill>
                <a:schemeClr val="dk1"/>
              </a:solidFill>
              <a:latin typeface="Malgun Gothic"/>
              <a:ea typeface="Malgun Gothic"/>
              <a:cs typeface="Malgun Gothic"/>
              <a:sym typeface="Malgun Gothic"/>
            </a:endParaRPr>
          </a:p>
        </p:txBody>
      </p:sp>
      <p:graphicFrame>
        <p:nvGraphicFramePr>
          <p:cNvPr id="91" name="Google Shape;91;p19"/>
          <p:cNvGraphicFramePr/>
          <p:nvPr>
            <p:extLst>
              <p:ext uri="{D42A27DB-BD31-4B8C-83A1-F6EECF244321}">
                <p14:modId xmlns:p14="http://schemas.microsoft.com/office/powerpoint/2010/main" val="2300283170"/>
              </p:ext>
            </p:extLst>
          </p:nvPr>
        </p:nvGraphicFramePr>
        <p:xfrm>
          <a:off x="4452803" y="949981"/>
          <a:ext cx="3746200" cy="3872450"/>
        </p:xfrm>
        <a:graphic>
          <a:graphicData uri="http://schemas.openxmlformats.org/drawingml/2006/table">
            <a:tbl>
              <a:tblPr>
                <a:noFill/>
                <a:tableStyleId>{1353C0DB-E72E-49C7-81C3-C4ABD899D695}</a:tableStyleId>
              </a:tblPr>
              <a:tblGrid>
                <a:gridCol w="473675">
                  <a:extLst>
                    <a:ext uri="{9D8B030D-6E8A-4147-A177-3AD203B41FA5}">
                      <a16:colId xmlns:a16="http://schemas.microsoft.com/office/drawing/2014/main" val="20000"/>
                    </a:ext>
                  </a:extLst>
                </a:gridCol>
                <a:gridCol w="1003870">
                  <a:extLst>
                    <a:ext uri="{9D8B030D-6E8A-4147-A177-3AD203B41FA5}">
                      <a16:colId xmlns:a16="http://schemas.microsoft.com/office/drawing/2014/main" val="20001"/>
                    </a:ext>
                  </a:extLst>
                </a:gridCol>
                <a:gridCol w="2268655">
                  <a:extLst>
                    <a:ext uri="{9D8B030D-6E8A-4147-A177-3AD203B41FA5}">
                      <a16:colId xmlns:a16="http://schemas.microsoft.com/office/drawing/2014/main" val="20002"/>
                    </a:ext>
                  </a:extLst>
                </a:gridCol>
              </a:tblGrid>
              <a:tr h="257075">
                <a:tc>
                  <a:txBody>
                    <a:bodyPr/>
                    <a:lstStyle/>
                    <a:p>
                      <a:pPr marL="0" marR="0" lvl="0" indent="0" algn="l" rtl="0">
                        <a:spcBef>
                          <a:spcPts val="0"/>
                        </a:spcBef>
                        <a:spcAft>
                          <a:spcPts val="0"/>
                        </a:spcAft>
                        <a:buNone/>
                      </a:pPr>
                      <a:r>
                        <a:rPr lang="ko" sz="800" b="1"/>
                        <a:t>구분</a:t>
                      </a:r>
                      <a:endParaRPr sz="800" b="1" u="none" strike="noStrike" cap="none">
                        <a:solidFill>
                          <a:schemeClr val="dk1"/>
                        </a:solidFill>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ko" sz="800" b="1"/>
                        <a:t>화면 이름</a:t>
                      </a:r>
                      <a:endParaRPr sz="800" b="1" u="none" strike="noStrike" cap="none">
                        <a:solidFill>
                          <a:schemeClr val="dk1"/>
                        </a:solidFill>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ko" sz="800" b="1"/>
                        <a:t>번호</a:t>
                      </a:r>
                      <a:endParaRPr sz="800" b="1" u="none" strike="noStrike" cap="none">
                        <a:solidFill>
                          <a:schemeClr val="dk1"/>
                        </a:solidFill>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241025">
                <a:tc>
                  <a:txBody>
                    <a:bodyPr/>
                    <a:lstStyle/>
                    <a:p>
                      <a:pPr marL="0" lvl="0" indent="0" algn="ctr" rtl="0">
                        <a:spcBef>
                          <a:spcPts val="0"/>
                        </a:spcBef>
                        <a:spcAft>
                          <a:spcPts val="0"/>
                        </a:spcAft>
                        <a:buNone/>
                      </a:pPr>
                      <a:r>
                        <a:rPr lang="ko" sz="700">
                          <a:latin typeface="Malgun Gothic"/>
                          <a:ea typeface="Malgun Gothic"/>
                          <a:cs typeface="Malgun Gothic"/>
                          <a:sym typeface="Malgun Gothic"/>
                        </a:rPr>
                        <a:t>회사</a:t>
                      </a:r>
                      <a:endParaRPr sz="700">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ko" sz="700">
                          <a:latin typeface="Malgun Gothic"/>
                          <a:ea typeface="Malgun Gothic"/>
                          <a:cs typeface="Malgun Gothic"/>
                          <a:sym typeface="Malgun Gothic"/>
                        </a:rPr>
                        <a:t>회사소개</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ko" sz="700">
                          <a:latin typeface="Malgun Gothic"/>
                          <a:ea typeface="Malgun Gothic"/>
                          <a:cs typeface="Malgun Gothic"/>
                          <a:sym typeface="Malgun Gothic"/>
                        </a:rPr>
                        <a:t>no.7-1</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41025">
                <a:tc rowSpan="2">
                  <a:txBody>
                    <a:bodyPr/>
                    <a:lstStyle/>
                    <a:p>
                      <a:pPr marL="0" lvl="0" indent="0" algn="ctr" rtl="0">
                        <a:spcBef>
                          <a:spcPts val="0"/>
                        </a:spcBef>
                        <a:spcAft>
                          <a:spcPts val="0"/>
                        </a:spcAft>
                        <a:buNone/>
                      </a:pPr>
                      <a:r>
                        <a:rPr lang="ko" sz="700">
                          <a:solidFill>
                            <a:schemeClr val="dk1"/>
                          </a:solidFill>
                          <a:latin typeface="Malgun Gothic"/>
                          <a:ea typeface="Malgun Gothic"/>
                          <a:cs typeface="Malgun Gothic"/>
                          <a:sym typeface="Malgun Gothic"/>
                        </a:rPr>
                        <a:t>광고</a:t>
                      </a:r>
                      <a:endParaRPr sz="700">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ko" sz="700">
                          <a:latin typeface="Malgun Gothic"/>
                          <a:ea typeface="Malgun Gothic"/>
                          <a:cs typeface="Malgun Gothic"/>
                          <a:sym typeface="Malgun Gothic"/>
                        </a:rPr>
                        <a:t>디스플레이 광고</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ko" sz="700">
                          <a:latin typeface="Malgun Gothic"/>
                          <a:ea typeface="Malgun Gothic"/>
                          <a:cs typeface="Malgun Gothic"/>
                          <a:sym typeface="Malgun Gothic"/>
                        </a:rPr>
                        <a:t>no.8-1</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41025">
                <a:tc vMerge="1">
                  <a:txBody>
                    <a:bodyPr/>
                    <a:lstStyle/>
                    <a:p>
                      <a:endParaRPr lang="ko-KR"/>
                    </a:p>
                  </a:txBody>
                  <a:tcPr/>
                </a:tc>
                <a:tc>
                  <a:txBody>
                    <a:bodyPr/>
                    <a:lstStyle/>
                    <a:p>
                      <a:pPr marL="0" lvl="0" indent="0" algn="ctr" rtl="0">
                        <a:spcBef>
                          <a:spcPts val="0"/>
                        </a:spcBef>
                        <a:spcAft>
                          <a:spcPts val="0"/>
                        </a:spcAft>
                        <a:buNone/>
                      </a:pPr>
                      <a:r>
                        <a:rPr lang="ko" sz="700">
                          <a:latin typeface="Malgun Gothic"/>
                          <a:ea typeface="Malgun Gothic"/>
                          <a:cs typeface="Malgun Gothic"/>
                          <a:sym typeface="Malgun Gothic"/>
                        </a:rPr>
                        <a:t>광고 상품 및 가이드</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ko" sz="700">
                          <a:latin typeface="Malgun Gothic"/>
                          <a:ea typeface="Malgun Gothic"/>
                          <a:cs typeface="Malgun Gothic"/>
                          <a:sym typeface="Malgun Gothic"/>
                        </a:rPr>
                        <a:t>no.8-2</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41025">
                <a:tc rowSpan="3">
                  <a:txBody>
                    <a:bodyPr/>
                    <a:lstStyle/>
                    <a:p>
                      <a:pPr marL="0" lvl="0" indent="0" algn="ctr" rtl="0">
                        <a:spcBef>
                          <a:spcPts val="0"/>
                        </a:spcBef>
                        <a:spcAft>
                          <a:spcPts val="0"/>
                        </a:spcAft>
                        <a:buNone/>
                      </a:pPr>
                      <a:r>
                        <a:rPr lang="ko" sz="700">
                          <a:solidFill>
                            <a:schemeClr val="dk1"/>
                          </a:solidFill>
                          <a:latin typeface="Malgun Gothic"/>
                          <a:ea typeface="Malgun Gothic"/>
                          <a:cs typeface="Malgun Gothic"/>
                          <a:sym typeface="Malgun Gothic"/>
                        </a:rPr>
                        <a:t>이용약관</a:t>
                      </a:r>
                      <a:endParaRPr sz="700">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ko" sz="700">
                          <a:latin typeface="Malgun Gothic"/>
                          <a:ea typeface="Malgun Gothic"/>
                          <a:cs typeface="Malgun Gothic"/>
                          <a:sym typeface="Malgun Gothic"/>
                        </a:rPr>
                        <a:t>메인화면</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ko" sz="700">
                          <a:latin typeface="Malgun Gothic"/>
                          <a:ea typeface="Malgun Gothic"/>
                          <a:cs typeface="Malgun Gothic"/>
                          <a:sym typeface="Malgun Gothic"/>
                        </a:rPr>
                        <a:t>no.9-1</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241025">
                <a:tc vMerge="1">
                  <a:txBody>
                    <a:bodyPr/>
                    <a:lstStyle/>
                    <a:p>
                      <a:endParaRPr lang="ko-KR"/>
                    </a:p>
                  </a:txBody>
                  <a:tcPr/>
                </a:tc>
                <a:tc>
                  <a:txBody>
                    <a:bodyPr/>
                    <a:lstStyle/>
                    <a:p>
                      <a:pPr marL="0" lvl="0" indent="0" algn="ctr" rtl="0">
                        <a:spcBef>
                          <a:spcPts val="0"/>
                        </a:spcBef>
                        <a:spcAft>
                          <a:spcPts val="0"/>
                        </a:spcAft>
                        <a:buNone/>
                      </a:pPr>
                      <a:r>
                        <a:rPr lang="ko" sz="700">
                          <a:latin typeface="Malgun Gothic"/>
                          <a:ea typeface="Malgun Gothic"/>
                          <a:cs typeface="Malgun Gothic"/>
                          <a:sym typeface="Malgun Gothic"/>
                        </a:rPr>
                        <a:t>개인정보처리방침</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ko" sz="700">
                          <a:latin typeface="Malgun Gothic"/>
                          <a:ea typeface="Malgun Gothic"/>
                          <a:cs typeface="Malgun Gothic"/>
                          <a:sym typeface="Malgun Gothic"/>
                        </a:rPr>
                        <a:t>no.9-2</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241025">
                <a:tc vMerge="1">
                  <a:txBody>
                    <a:bodyPr/>
                    <a:lstStyle/>
                    <a:p>
                      <a:endParaRPr lang="ko-KR"/>
                    </a:p>
                  </a:txBody>
                  <a:tcPr/>
                </a:tc>
                <a:tc>
                  <a:txBody>
                    <a:bodyPr/>
                    <a:lstStyle/>
                    <a:p>
                      <a:pPr marL="0" lvl="0" indent="0" algn="ctr" rtl="0">
                        <a:spcBef>
                          <a:spcPts val="0"/>
                        </a:spcBef>
                        <a:spcAft>
                          <a:spcPts val="0"/>
                        </a:spcAft>
                        <a:buNone/>
                      </a:pPr>
                      <a:r>
                        <a:rPr lang="ko" sz="700">
                          <a:latin typeface="Malgun Gothic"/>
                          <a:ea typeface="Malgun Gothic"/>
                          <a:cs typeface="Malgun Gothic"/>
                          <a:sym typeface="Malgun Gothic"/>
                        </a:rPr>
                        <a:t>청소년보호정책</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ko" sz="700">
                          <a:latin typeface="Malgun Gothic"/>
                          <a:ea typeface="Malgun Gothic"/>
                          <a:cs typeface="Malgun Gothic"/>
                          <a:sym typeface="Malgun Gothic"/>
                        </a:rPr>
                        <a:t>no.9-3</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241025">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241025">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241025">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241025">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r h="241025">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1"/>
                  </a:ext>
                </a:extLst>
              </a:tr>
              <a:tr h="241025">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2"/>
                  </a:ext>
                </a:extLst>
              </a:tr>
              <a:tr h="241025">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marR="0" lvl="0" indent="-38100" algn="l"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3"/>
                  </a:ext>
                </a:extLst>
              </a:tr>
              <a:tr h="241025">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76200" marR="0" lvl="0" indent="-38100" algn="l"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14"/>
                  </a:ext>
                </a:extLst>
              </a:tr>
              <a:tr h="241025">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solidFill>
                      <a:schemeClr val="lt1"/>
                    </a:solidFill>
                  </a:tcPr>
                </a:tc>
                <a:tc>
                  <a:txBody>
                    <a:bodyPr/>
                    <a:lstStyle/>
                    <a:p>
                      <a:pPr marL="0" marR="0" lvl="0" indent="0" algn="ctr" rtl="0">
                        <a:spcBef>
                          <a:spcPts val="0"/>
                        </a:spcBef>
                        <a:spcAft>
                          <a:spcPts val="0"/>
                        </a:spcAft>
                        <a:buNone/>
                      </a:pP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solidFill>
                      <a:schemeClr val="lt1"/>
                    </a:solidFill>
                  </a:tcPr>
                </a:tc>
                <a:tc>
                  <a:txBody>
                    <a:bodyPr/>
                    <a:lstStyle/>
                    <a:p>
                      <a:pPr marL="76200" marR="0" lvl="0" indent="-38100" algn="l" rtl="0">
                        <a:spcBef>
                          <a:spcPts val="0"/>
                        </a:spcBef>
                        <a:spcAft>
                          <a:spcPts val="0"/>
                        </a:spcAft>
                        <a:buNone/>
                      </a:pPr>
                      <a:endParaRPr sz="700" u="none" strike="noStrike" cap="none" dirty="0">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solidFill>
                      <a:schemeClr val="lt1"/>
                    </a:solid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23529" y="278623"/>
            <a:ext cx="8568900" cy="4587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2100"/>
              <a:buFont typeface="Malgun Gothic"/>
              <a:buNone/>
            </a:pPr>
            <a:r>
              <a:rPr lang="ko"/>
              <a:t>프로젝트 개요</a:t>
            </a:r>
            <a:endParaRPr/>
          </a:p>
        </p:txBody>
      </p:sp>
      <p:graphicFrame>
        <p:nvGraphicFramePr>
          <p:cNvPr id="97" name="Google Shape;97;p20"/>
          <p:cNvGraphicFramePr/>
          <p:nvPr/>
        </p:nvGraphicFramePr>
        <p:xfrm>
          <a:off x="898403" y="951570"/>
          <a:ext cx="7347050" cy="4198617"/>
        </p:xfrm>
        <a:graphic>
          <a:graphicData uri="http://schemas.openxmlformats.org/drawingml/2006/table">
            <a:tbl>
              <a:tblPr>
                <a:noFill/>
                <a:tableStyleId>{1353C0DB-E72E-49C7-81C3-C4ABD899D695}</a:tableStyleId>
              </a:tblPr>
              <a:tblGrid>
                <a:gridCol w="988550">
                  <a:extLst>
                    <a:ext uri="{9D8B030D-6E8A-4147-A177-3AD203B41FA5}">
                      <a16:colId xmlns:a16="http://schemas.microsoft.com/office/drawing/2014/main" val="20000"/>
                    </a:ext>
                  </a:extLst>
                </a:gridCol>
                <a:gridCol w="211950">
                  <a:extLst>
                    <a:ext uri="{9D8B030D-6E8A-4147-A177-3AD203B41FA5}">
                      <a16:colId xmlns:a16="http://schemas.microsoft.com/office/drawing/2014/main" val="20001"/>
                    </a:ext>
                  </a:extLst>
                </a:gridCol>
                <a:gridCol w="211950">
                  <a:extLst>
                    <a:ext uri="{9D8B030D-6E8A-4147-A177-3AD203B41FA5}">
                      <a16:colId xmlns:a16="http://schemas.microsoft.com/office/drawing/2014/main" val="20002"/>
                    </a:ext>
                  </a:extLst>
                </a:gridCol>
                <a:gridCol w="211950">
                  <a:extLst>
                    <a:ext uri="{9D8B030D-6E8A-4147-A177-3AD203B41FA5}">
                      <a16:colId xmlns:a16="http://schemas.microsoft.com/office/drawing/2014/main" val="20003"/>
                    </a:ext>
                  </a:extLst>
                </a:gridCol>
                <a:gridCol w="211950">
                  <a:extLst>
                    <a:ext uri="{9D8B030D-6E8A-4147-A177-3AD203B41FA5}">
                      <a16:colId xmlns:a16="http://schemas.microsoft.com/office/drawing/2014/main" val="20004"/>
                    </a:ext>
                  </a:extLst>
                </a:gridCol>
                <a:gridCol w="211950">
                  <a:extLst>
                    <a:ext uri="{9D8B030D-6E8A-4147-A177-3AD203B41FA5}">
                      <a16:colId xmlns:a16="http://schemas.microsoft.com/office/drawing/2014/main" val="20005"/>
                    </a:ext>
                  </a:extLst>
                </a:gridCol>
                <a:gridCol w="211950">
                  <a:extLst>
                    <a:ext uri="{9D8B030D-6E8A-4147-A177-3AD203B41FA5}">
                      <a16:colId xmlns:a16="http://schemas.microsoft.com/office/drawing/2014/main" val="20006"/>
                    </a:ext>
                  </a:extLst>
                </a:gridCol>
                <a:gridCol w="211950">
                  <a:extLst>
                    <a:ext uri="{9D8B030D-6E8A-4147-A177-3AD203B41FA5}">
                      <a16:colId xmlns:a16="http://schemas.microsoft.com/office/drawing/2014/main" val="20007"/>
                    </a:ext>
                  </a:extLst>
                </a:gridCol>
                <a:gridCol w="211950">
                  <a:extLst>
                    <a:ext uri="{9D8B030D-6E8A-4147-A177-3AD203B41FA5}">
                      <a16:colId xmlns:a16="http://schemas.microsoft.com/office/drawing/2014/main" val="20008"/>
                    </a:ext>
                  </a:extLst>
                </a:gridCol>
                <a:gridCol w="211950">
                  <a:extLst>
                    <a:ext uri="{9D8B030D-6E8A-4147-A177-3AD203B41FA5}">
                      <a16:colId xmlns:a16="http://schemas.microsoft.com/office/drawing/2014/main" val="20009"/>
                    </a:ext>
                  </a:extLst>
                </a:gridCol>
                <a:gridCol w="211950">
                  <a:extLst>
                    <a:ext uri="{9D8B030D-6E8A-4147-A177-3AD203B41FA5}">
                      <a16:colId xmlns:a16="http://schemas.microsoft.com/office/drawing/2014/main" val="20010"/>
                    </a:ext>
                  </a:extLst>
                </a:gridCol>
                <a:gridCol w="211950">
                  <a:extLst>
                    <a:ext uri="{9D8B030D-6E8A-4147-A177-3AD203B41FA5}">
                      <a16:colId xmlns:a16="http://schemas.microsoft.com/office/drawing/2014/main" val="20011"/>
                    </a:ext>
                  </a:extLst>
                </a:gridCol>
                <a:gridCol w="211950">
                  <a:extLst>
                    <a:ext uri="{9D8B030D-6E8A-4147-A177-3AD203B41FA5}">
                      <a16:colId xmlns:a16="http://schemas.microsoft.com/office/drawing/2014/main" val="20012"/>
                    </a:ext>
                  </a:extLst>
                </a:gridCol>
                <a:gridCol w="211950">
                  <a:extLst>
                    <a:ext uri="{9D8B030D-6E8A-4147-A177-3AD203B41FA5}">
                      <a16:colId xmlns:a16="http://schemas.microsoft.com/office/drawing/2014/main" val="20013"/>
                    </a:ext>
                  </a:extLst>
                </a:gridCol>
                <a:gridCol w="211950">
                  <a:extLst>
                    <a:ext uri="{9D8B030D-6E8A-4147-A177-3AD203B41FA5}">
                      <a16:colId xmlns:a16="http://schemas.microsoft.com/office/drawing/2014/main" val="20014"/>
                    </a:ext>
                  </a:extLst>
                </a:gridCol>
                <a:gridCol w="211950">
                  <a:extLst>
                    <a:ext uri="{9D8B030D-6E8A-4147-A177-3AD203B41FA5}">
                      <a16:colId xmlns:a16="http://schemas.microsoft.com/office/drawing/2014/main" val="20015"/>
                    </a:ext>
                  </a:extLst>
                </a:gridCol>
                <a:gridCol w="211950">
                  <a:extLst>
                    <a:ext uri="{9D8B030D-6E8A-4147-A177-3AD203B41FA5}">
                      <a16:colId xmlns:a16="http://schemas.microsoft.com/office/drawing/2014/main" val="20016"/>
                    </a:ext>
                  </a:extLst>
                </a:gridCol>
                <a:gridCol w="211950">
                  <a:extLst>
                    <a:ext uri="{9D8B030D-6E8A-4147-A177-3AD203B41FA5}">
                      <a16:colId xmlns:a16="http://schemas.microsoft.com/office/drawing/2014/main" val="20017"/>
                    </a:ext>
                  </a:extLst>
                </a:gridCol>
                <a:gridCol w="211950">
                  <a:extLst>
                    <a:ext uri="{9D8B030D-6E8A-4147-A177-3AD203B41FA5}">
                      <a16:colId xmlns:a16="http://schemas.microsoft.com/office/drawing/2014/main" val="20018"/>
                    </a:ext>
                  </a:extLst>
                </a:gridCol>
                <a:gridCol w="211950">
                  <a:extLst>
                    <a:ext uri="{9D8B030D-6E8A-4147-A177-3AD203B41FA5}">
                      <a16:colId xmlns:a16="http://schemas.microsoft.com/office/drawing/2014/main" val="20019"/>
                    </a:ext>
                  </a:extLst>
                </a:gridCol>
                <a:gridCol w="211950">
                  <a:extLst>
                    <a:ext uri="{9D8B030D-6E8A-4147-A177-3AD203B41FA5}">
                      <a16:colId xmlns:a16="http://schemas.microsoft.com/office/drawing/2014/main" val="20020"/>
                    </a:ext>
                  </a:extLst>
                </a:gridCol>
                <a:gridCol w="211950">
                  <a:extLst>
                    <a:ext uri="{9D8B030D-6E8A-4147-A177-3AD203B41FA5}">
                      <a16:colId xmlns:a16="http://schemas.microsoft.com/office/drawing/2014/main" val="20021"/>
                    </a:ext>
                  </a:extLst>
                </a:gridCol>
                <a:gridCol w="211950">
                  <a:extLst>
                    <a:ext uri="{9D8B030D-6E8A-4147-A177-3AD203B41FA5}">
                      <a16:colId xmlns:a16="http://schemas.microsoft.com/office/drawing/2014/main" val="20022"/>
                    </a:ext>
                  </a:extLst>
                </a:gridCol>
                <a:gridCol w="211950">
                  <a:extLst>
                    <a:ext uri="{9D8B030D-6E8A-4147-A177-3AD203B41FA5}">
                      <a16:colId xmlns:a16="http://schemas.microsoft.com/office/drawing/2014/main" val="20023"/>
                    </a:ext>
                  </a:extLst>
                </a:gridCol>
                <a:gridCol w="211950">
                  <a:extLst>
                    <a:ext uri="{9D8B030D-6E8A-4147-A177-3AD203B41FA5}">
                      <a16:colId xmlns:a16="http://schemas.microsoft.com/office/drawing/2014/main" val="20024"/>
                    </a:ext>
                  </a:extLst>
                </a:gridCol>
                <a:gridCol w="211950">
                  <a:extLst>
                    <a:ext uri="{9D8B030D-6E8A-4147-A177-3AD203B41FA5}">
                      <a16:colId xmlns:a16="http://schemas.microsoft.com/office/drawing/2014/main" val="20025"/>
                    </a:ext>
                  </a:extLst>
                </a:gridCol>
                <a:gridCol w="211950">
                  <a:extLst>
                    <a:ext uri="{9D8B030D-6E8A-4147-A177-3AD203B41FA5}">
                      <a16:colId xmlns:a16="http://schemas.microsoft.com/office/drawing/2014/main" val="20026"/>
                    </a:ext>
                  </a:extLst>
                </a:gridCol>
                <a:gridCol w="211950">
                  <a:extLst>
                    <a:ext uri="{9D8B030D-6E8A-4147-A177-3AD203B41FA5}">
                      <a16:colId xmlns:a16="http://schemas.microsoft.com/office/drawing/2014/main" val="20027"/>
                    </a:ext>
                  </a:extLst>
                </a:gridCol>
                <a:gridCol w="211950">
                  <a:extLst>
                    <a:ext uri="{9D8B030D-6E8A-4147-A177-3AD203B41FA5}">
                      <a16:colId xmlns:a16="http://schemas.microsoft.com/office/drawing/2014/main" val="20028"/>
                    </a:ext>
                  </a:extLst>
                </a:gridCol>
                <a:gridCol w="211950">
                  <a:extLst>
                    <a:ext uri="{9D8B030D-6E8A-4147-A177-3AD203B41FA5}">
                      <a16:colId xmlns:a16="http://schemas.microsoft.com/office/drawing/2014/main" val="20029"/>
                    </a:ext>
                  </a:extLst>
                </a:gridCol>
                <a:gridCol w="211950">
                  <a:extLst>
                    <a:ext uri="{9D8B030D-6E8A-4147-A177-3AD203B41FA5}">
                      <a16:colId xmlns:a16="http://schemas.microsoft.com/office/drawing/2014/main" val="20030"/>
                    </a:ext>
                  </a:extLst>
                </a:gridCol>
              </a:tblGrid>
              <a:tr h="195175">
                <a:tc>
                  <a:txBody>
                    <a:bodyPr/>
                    <a:lstStyle/>
                    <a:p>
                      <a:pPr marL="0" marR="0" lvl="0" indent="0" algn="ctr" rtl="0">
                        <a:spcBef>
                          <a:spcPts val="0"/>
                        </a:spcBef>
                        <a:spcAft>
                          <a:spcPts val="0"/>
                        </a:spcAft>
                        <a:buNone/>
                      </a:pPr>
                      <a:r>
                        <a:rPr lang="ko" sz="800" b="1" u="none" strike="noStrike" cap="none">
                          <a:solidFill>
                            <a:schemeClr val="dk1"/>
                          </a:solidFill>
                        </a:rPr>
                        <a:t>구분</a:t>
                      </a:r>
                      <a:endParaRPr sz="1100"/>
                    </a:p>
                  </a:txBody>
                  <a:tcPr marL="68600" marR="68600" marT="34300" marB="34300" anchor="ctr">
                    <a:lnR w="9525"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tc gridSpan="30">
                  <a:txBody>
                    <a:bodyPr/>
                    <a:lstStyle/>
                    <a:p>
                      <a:pPr marL="0" marR="0" lvl="0" indent="0" algn="ctr" rtl="0">
                        <a:lnSpc>
                          <a:spcPct val="100000"/>
                        </a:lnSpc>
                        <a:spcBef>
                          <a:spcPts val="0"/>
                        </a:spcBef>
                        <a:spcAft>
                          <a:spcPts val="0"/>
                        </a:spcAft>
                        <a:buClr>
                          <a:schemeClr val="dk1"/>
                        </a:buClr>
                        <a:buSzPts val="800"/>
                        <a:buFont typeface="Malgun Gothic"/>
                        <a:buNone/>
                      </a:pPr>
                      <a:r>
                        <a:rPr lang="ko" sz="800" b="1" u="none" strike="noStrike" cap="none">
                          <a:solidFill>
                            <a:schemeClr val="dk1"/>
                          </a:solidFill>
                        </a:rPr>
                        <a:t>내용</a:t>
                      </a:r>
                      <a:endParaRPr sz="1100"/>
                    </a:p>
                  </a:txBody>
                  <a:tcPr marL="68600" marR="68600" marT="34300" marB="34300" anchor="ctr">
                    <a:lnL w="9525"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0"/>
                  </a:ext>
                </a:extLst>
              </a:tr>
              <a:tr h="413950">
                <a:tc>
                  <a:txBody>
                    <a:bodyPr/>
                    <a:lstStyle/>
                    <a:p>
                      <a:pPr marL="0" marR="0" lvl="0" indent="0" algn="ctr" rtl="0">
                        <a:lnSpc>
                          <a:spcPct val="120000"/>
                        </a:lnSpc>
                        <a:spcBef>
                          <a:spcPts val="0"/>
                        </a:spcBef>
                        <a:spcAft>
                          <a:spcPts val="0"/>
                        </a:spcAft>
                        <a:buNone/>
                      </a:pPr>
                      <a:r>
                        <a:rPr lang="ko" sz="700">
                          <a:latin typeface="Malgun Gothic"/>
                          <a:ea typeface="Malgun Gothic"/>
                          <a:cs typeface="Malgun Gothic"/>
                          <a:sym typeface="Malgun Gothic"/>
                        </a:rPr>
                        <a:t>기획 서비스</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gridSpan="30">
                  <a:txBody>
                    <a:bodyPr/>
                    <a:lstStyle/>
                    <a:p>
                      <a:pPr marL="127000" lvl="0" indent="-133350" algn="just" rtl="0">
                        <a:lnSpc>
                          <a:spcPct val="130000"/>
                        </a:lnSpc>
                        <a:spcBef>
                          <a:spcPts val="0"/>
                        </a:spcBef>
                        <a:spcAft>
                          <a:spcPts val="0"/>
                        </a:spcAft>
                        <a:buClr>
                          <a:schemeClr val="dk1"/>
                        </a:buClr>
                        <a:buSzPts val="700"/>
                        <a:buChar char="•"/>
                      </a:pPr>
                      <a:r>
                        <a:rPr lang="ko" sz="700">
                          <a:latin typeface="Malgun Gothic"/>
                          <a:ea typeface="Malgun Gothic"/>
                          <a:cs typeface="Malgun Gothic"/>
                          <a:sym typeface="Malgun Gothic"/>
                        </a:rPr>
                        <a:t>커뮤니티 포털 사이트</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1"/>
                  </a:ext>
                </a:extLst>
              </a:tr>
              <a:tr h="413950">
                <a:tc>
                  <a:txBody>
                    <a:bodyPr/>
                    <a:lstStyle/>
                    <a:p>
                      <a:pPr marL="0" marR="0" lvl="0" indent="0" algn="ctr" rtl="0">
                        <a:lnSpc>
                          <a:spcPct val="120000"/>
                        </a:lnSpc>
                        <a:spcBef>
                          <a:spcPts val="0"/>
                        </a:spcBef>
                        <a:spcAft>
                          <a:spcPts val="0"/>
                        </a:spcAft>
                        <a:buNone/>
                      </a:pPr>
                      <a:r>
                        <a:rPr lang="ko" sz="700" u="none" strike="noStrike" cap="none">
                          <a:solidFill>
                            <a:schemeClr val="dk1"/>
                          </a:solidFill>
                          <a:latin typeface="Malgun Gothic"/>
                          <a:ea typeface="Malgun Gothic"/>
                          <a:cs typeface="Malgun Gothic"/>
                          <a:sym typeface="Malgun Gothic"/>
                        </a:rPr>
                        <a:t>기획배경</a:t>
                      </a:r>
                      <a:endParaRPr sz="1100"/>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gridSpan="30">
                  <a:txBody>
                    <a:bodyPr/>
                    <a:lstStyle/>
                    <a:p>
                      <a:pPr marL="127000" marR="0" lvl="0" indent="-133350" algn="just" rtl="0">
                        <a:lnSpc>
                          <a:spcPct val="130000"/>
                        </a:lnSpc>
                        <a:spcBef>
                          <a:spcPts val="0"/>
                        </a:spcBef>
                        <a:spcAft>
                          <a:spcPts val="0"/>
                        </a:spcAft>
                        <a:buClr>
                          <a:schemeClr val="dk1"/>
                        </a:buClr>
                        <a:buSzPts val="700"/>
                        <a:buFont typeface="Arial"/>
                        <a:buChar char="•"/>
                      </a:pPr>
                      <a:r>
                        <a:rPr lang="ko" sz="700">
                          <a:latin typeface="Malgun Gothic"/>
                          <a:ea typeface="Malgun Gothic"/>
                          <a:cs typeface="Malgun Gothic"/>
                          <a:sym typeface="Malgun Gothic"/>
                        </a:rPr>
                        <a:t>현대 사회에서는 인터넷이 일상적인 소통 수단으로 자리잡았고, 사람들은 서로 소통하며 정보를 공유하고 의견을 교환하는 공간을 필요로 하게 됨.</a:t>
                      </a:r>
                      <a:endParaRPr sz="700">
                        <a:latin typeface="Malgun Gothic"/>
                        <a:ea typeface="Malgun Gothic"/>
                        <a:cs typeface="Malgun Gothic"/>
                        <a:sym typeface="Malgun Gothic"/>
                      </a:endParaRPr>
                    </a:p>
                    <a:p>
                      <a:pPr marL="127000" marR="0" lvl="0" indent="-133350" algn="just" rtl="0">
                        <a:lnSpc>
                          <a:spcPct val="130000"/>
                        </a:lnSpc>
                        <a:spcBef>
                          <a:spcPts val="0"/>
                        </a:spcBef>
                        <a:spcAft>
                          <a:spcPts val="0"/>
                        </a:spcAft>
                        <a:buClr>
                          <a:schemeClr val="dk1"/>
                        </a:buClr>
                        <a:buSzPts val="700"/>
                        <a:buFont typeface="Arial"/>
                        <a:buChar char="•"/>
                      </a:pPr>
                      <a:r>
                        <a:rPr lang="ko" sz="700">
                          <a:latin typeface="Malgun Gothic"/>
                          <a:ea typeface="Malgun Gothic"/>
                          <a:cs typeface="Malgun Gothic"/>
                          <a:sym typeface="Malgun Gothic"/>
                        </a:rPr>
                        <a:t>다양한 사용자 층을 대상으로 한 개인화된 정보 제공으로 이용자들이 관심있는 정보를 보다 쉽게 찾아볼 수 있는 사이트의 필요성을 느낌.</a:t>
                      </a:r>
                      <a:endParaRPr sz="700">
                        <a:latin typeface="Malgun Gothic"/>
                        <a:ea typeface="Malgun Gothic"/>
                        <a:cs typeface="Malgun Gothic"/>
                        <a:sym typeface="Malgun Gothic"/>
                      </a:endParaRPr>
                    </a:p>
                    <a:p>
                      <a:pPr marL="127000" marR="0" lvl="0" indent="-133350" algn="just" rtl="0">
                        <a:lnSpc>
                          <a:spcPct val="130000"/>
                        </a:lnSpc>
                        <a:spcBef>
                          <a:spcPts val="0"/>
                        </a:spcBef>
                        <a:spcAft>
                          <a:spcPts val="0"/>
                        </a:spcAft>
                        <a:buSzPts val="700"/>
                        <a:buFont typeface="Malgun Gothic"/>
                        <a:buChar char="•"/>
                      </a:pPr>
                      <a:r>
                        <a:rPr lang="ko" sz="700">
                          <a:latin typeface="Malgun Gothic"/>
                          <a:ea typeface="Malgun Gothic"/>
                          <a:cs typeface="Malgun Gothic"/>
                          <a:sym typeface="Malgun Gothic"/>
                        </a:rPr>
                        <a:t>이용자들의 니즈를 파악하여, 이를 바탕으로 다양한 비즈니스 모델을 구축할 수 있음.</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2"/>
                  </a:ext>
                </a:extLst>
              </a:tr>
              <a:tr h="378050">
                <a:tc>
                  <a:txBody>
                    <a:bodyPr/>
                    <a:lstStyle/>
                    <a:p>
                      <a:pPr marL="0" marR="0" lvl="0" indent="0" algn="ctr" rtl="0">
                        <a:lnSpc>
                          <a:spcPct val="120000"/>
                        </a:lnSpc>
                        <a:spcBef>
                          <a:spcPts val="0"/>
                        </a:spcBef>
                        <a:spcAft>
                          <a:spcPts val="0"/>
                        </a:spcAft>
                        <a:buNone/>
                      </a:pPr>
                      <a:r>
                        <a:rPr lang="ko" sz="700" u="none" strike="noStrike" cap="none">
                          <a:solidFill>
                            <a:schemeClr val="dk1"/>
                          </a:solidFill>
                          <a:latin typeface="Malgun Gothic"/>
                          <a:ea typeface="Malgun Gothic"/>
                          <a:cs typeface="Malgun Gothic"/>
                          <a:sym typeface="Malgun Gothic"/>
                        </a:rPr>
                        <a:t>기획목적</a:t>
                      </a:r>
                      <a:endParaRPr sz="1100"/>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gridSpan="30">
                  <a:txBody>
                    <a:bodyPr/>
                    <a:lstStyle/>
                    <a:p>
                      <a:pPr marL="127000" marR="0" lvl="0" indent="-133350" algn="just" rtl="0">
                        <a:lnSpc>
                          <a:spcPct val="130000"/>
                        </a:lnSpc>
                        <a:spcBef>
                          <a:spcPts val="0"/>
                        </a:spcBef>
                        <a:spcAft>
                          <a:spcPts val="0"/>
                        </a:spcAft>
                        <a:buClr>
                          <a:schemeClr val="dk1"/>
                        </a:buClr>
                        <a:buSzPts val="700"/>
                        <a:buFont typeface="Arial"/>
                        <a:buChar char="•"/>
                      </a:pPr>
                      <a:r>
                        <a:rPr lang="ko" sz="700">
                          <a:latin typeface="Malgun Gothic"/>
                          <a:ea typeface="Malgun Gothic"/>
                          <a:cs typeface="Malgun Gothic"/>
                          <a:sym typeface="Malgun Gothic"/>
                        </a:rPr>
                        <a:t>사용자들의 니즈를 파악하고, 그에 맞추어 사이트의 기능과 디자인을 개발. 이를 통해 사용자들이 쉽게 사이트를 이용할 수 있도록 함.</a:t>
                      </a:r>
                      <a:endParaRPr sz="1100"/>
                    </a:p>
                    <a:p>
                      <a:pPr marL="127000" marR="0" lvl="0" indent="-133350" algn="just" rtl="0">
                        <a:lnSpc>
                          <a:spcPct val="130000"/>
                        </a:lnSpc>
                        <a:spcBef>
                          <a:spcPts val="0"/>
                        </a:spcBef>
                        <a:spcAft>
                          <a:spcPts val="0"/>
                        </a:spcAft>
                        <a:buClr>
                          <a:schemeClr val="dk1"/>
                        </a:buClr>
                        <a:buSzPts val="700"/>
                        <a:buFont typeface="Arial"/>
                        <a:buChar char="•"/>
                      </a:pPr>
                      <a:r>
                        <a:rPr lang="ko" sz="700">
                          <a:latin typeface="Malgun Gothic"/>
                          <a:ea typeface="Malgun Gothic"/>
                          <a:cs typeface="Malgun Gothic"/>
                          <a:sym typeface="Malgun Gothic"/>
                        </a:rPr>
                        <a:t>개발 작업을 예상 일정 내에 완료하고, 사용자들에게 빠르게 서비스를 제공할 수 있도록 함.</a:t>
                      </a:r>
                      <a:endParaRPr sz="700" u="none" strike="noStrike" cap="none">
                        <a:solidFill>
                          <a:schemeClr val="dk1"/>
                        </a:solidFill>
                        <a:latin typeface="Malgun Gothic"/>
                        <a:ea typeface="Malgun Gothic"/>
                        <a:cs typeface="Malgun Gothic"/>
                        <a:sym typeface="Malgun Gothic"/>
                      </a:endParaRPr>
                    </a:p>
                    <a:p>
                      <a:pPr marL="127000" marR="0" lvl="0" indent="-133350" algn="just" rtl="0">
                        <a:lnSpc>
                          <a:spcPct val="130000"/>
                        </a:lnSpc>
                        <a:spcBef>
                          <a:spcPts val="0"/>
                        </a:spcBef>
                        <a:spcAft>
                          <a:spcPts val="0"/>
                        </a:spcAft>
                        <a:buSzPts val="700"/>
                        <a:buFont typeface="Malgun Gothic"/>
                        <a:buChar char="•"/>
                      </a:pPr>
                      <a:r>
                        <a:rPr lang="ko" sz="700">
                          <a:latin typeface="Malgun Gothic"/>
                          <a:ea typeface="Malgun Gothic"/>
                          <a:cs typeface="Malgun Gothic"/>
                          <a:sym typeface="Malgun Gothic"/>
                        </a:rPr>
                        <a:t>사용자들이 필요로 하는 기능과 직관적인 UI/UX를 제공하여 사용자 만족도를 높이고, 사이트의 이용률을 높일 수 있도록 함.</a:t>
                      </a:r>
                      <a:endParaRPr sz="700">
                        <a:latin typeface="Malgun Gothic"/>
                        <a:ea typeface="Malgun Gothic"/>
                        <a:cs typeface="Malgun Gothic"/>
                        <a:sym typeface="Malgun Gothic"/>
                      </a:endParaRPr>
                    </a:p>
                    <a:p>
                      <a:pPr marL="127000" marR="0" lvl="0" indent="-133350" algn="just" rtl="0">
                        <a:lnSpc>
                          <a:spcPct val="130000"/>
                        </a:lnSpc>
                        <a:spcBef>
                          <a:spcPts val="0"/>
                        </a:spcBef>
                        <a:spcAft>
                          <a:spcPts val="0"/>
                        </a:spcAft>
                        <a:buSzPts val="700"/>
                        <a:buFont typeface="Malgun Gothic"/>
                        <a:buChar char="•"/>
                      </a:pPr>
                      <a:r>
                        <a:rPr lang="ko" sz="700">
                          <a:latin typeface="Malgun Gothic"/>
                          <a:ea typeface="Malgun Gothic"/>
                          <a:cs typeface="Malgun Gothic"/>
                          <a:sym typeface="Malgun Gothic"/>
                        </a:rPr>
                        <a:t>개발작업중 발생할 수 있는 문제점을 미리 파악하여 이를 예방하고, 높은 품질의 서비스를 제공할 수 있도록 함.</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3"/>
                  </a:ext>
                </a:extLst>
              </a:tr>
              <a:tr h="378050">
                <a:tc>
                  <a:txBody>
                    <a:bodyPr/>
                    <a:lstStyle/>
                    <a:p>
                      <a:pPr marL="0" marR="0" lvl="0" indent="0" algn="ctr" rtl="0">
                        <a:lnSpc>
                          <a:spcPct val="120000"/>
                        </a:lnSpc>
                        <a:spcBef>
                          <a:spcPts val="0"/>
                        </a:spcBef>
                        <a:spcAft>
                          <a:spcPts val="0"/>
                        </a:spcAft>
                        <a:buNone/>
                      </a:pPr>
                      <a:r>
                        <a:rPr lang="ko" sz="700" u="none" strike="noStrike" cap="none">
                          <a:solidFill>
                            <a:schemeClr val="dk1"/>
                          </a:solidFill>
                          <a:latin typeface="Malgun Gothic"/>
                          <a:ea typeface="Malgun Gothic"/>
                          <a:cs typeface="Malgun Gothic"/>
                          <a:sym typeface="Malgun Gothic"/>
                        </a:rPr>
                        <a:t>기대효과</a:t>
                      </a:r>
                      <a:endParaRPr sz="1100"/>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gridSpan="30">
                  <a:txBody>
                    <a:bodyPr/>
                    <a:lstStyle/>
                    <a:p>
                      <a:pPr marL="127000" marR="0" lvl="0" indent="-133350" algn="just" rtl="0">
                        <a:lnSpc>
                          <a:spcPct val="130000"/>
                        </a:lnSpc>
                        <a:spcBef>
                          <a:spcPts val="0"/>
                        </a:spcBef>
                        <a:spcAft>
                          <a:spcPts val="0"/>
                        </a:spcAft>
                        <a:buClr>
                          <a:schemeClr val="dk1"/>
                        </a:buClr>
                        <a:buSzPts val="700"/>
                        <a:buFont typeface="Arial"/>
                        <a:buChar char="•"/>
                      </a:pPr>
                      <a:r>
                        <a:rPr lang="ko" sz="700">
                          <a:latin typeface="Malgun Gothic"/>
                          <a:ea typeface="Malgun Gothic"/>
                          <a:cs typeface="Malgun Gothic"/>
                          <a:sym typeface="Malgun Gothic"/>
                        </a:rPr>
                        <a:t>커뮤니티 포털 사이트에서 제공하는 다양한 정보들을 활용하여 지역사회에 대한 이해도가 높아지고 지식재산화를 촉진시키며 만족도를 높임,</a:t>
                      </a:r>
                      <a:endParaRPr sz="1100"/>
                    </a:p>
                    <a:p>
                      <a:pPr marL="127000" marR="0" lvl="0" indent="-133350" algn="just" rtl="0">
                        <a:lnSpc>
                          <a:spcPct val="130000"/>
                        </a:lnSpc>
                        <a:spcBef>
                          <a:spcPts val="0"/>
                        </a:spcBef>
                        <a:spcAft>
                          <a:spcPts val="0"/>
                        </a:spcAft>
                        <a:buClr>
                          <a:schemeClr val="dk1"/>
                        </a:buClr>
                        <a:buSzPts val="700"/>
                        <a:buFont typeface="Arial"/>
                        <a:buChar char="•"/>
                      </a:pPr>
                      <a:r>
                        <a:rPr lang="ko" sz="700">
                          <a:latin typeface="Malgun Gothic"/>
                          <a:ea typeface="Malgun Gothic"/>
                          <a:cs typeface="Malgun Gothic"/>
                          <a:sym typeface="Malgun Gothic"/>
                        </a:rPr>
                        <a:t>지역사회와 사용자 연결 수가 증가함으로써, 사용자들이 지역사회와 더욱 친밀한 관계를 형성하고, 지역사회의 활성화에 기여하게 됨.</a:t>
                      </a:r>
                      <a:endParaRPr sz="700" u="none" strike="noStrike" cap="none">
                        <a:solidFill>
                          <a:schemeClr val="dk1"/>
                        </a:solidFill>
                        <a:latin typeface="Malgun Gothic"/>
                        <a:ea typeface="Malgun Gothic"/>
                        <a:cs typeface="Malgun Gothic"/>
                        <a:sym typeface="Malgun Gothic"/>
                      </a:endParaRPr>
                    </a:p>
                    <a:p>
                      <a:pPr marL="127000" marR="0" lvl="0" indent="-133350" algn="just" rtl="0">
                        <a:lnSpc>
                          <a:spcPct val="130000"/>
                        </a:lnSpc>
                        <a:spcBef>
                          <a:spcPts val="0"/>
                        </a:spcBef>
                        <a:spcAft>
                          <a:spcPts val="0"/>
                        </a:spcAft>
                        <a:buSzPts val="700"/>
                        <a:buFont typeface="Malgun Gothic"/>
                        <a:buChar char="•"/>
                      </a:pPr>
                      <a:r>
                        <a:rPr lang="ko" sz="700">
                          <a:latin typeface="Malgun Gothic"/>
                          <a:ea typeface="Malgun Gothic"/>
                          <a:cs typeface="Malgun Gothic"/>
                          <a:sym typeface="Malgun Gothic"/>
                        </a:rPr>
                        <a:t>사용자들이 쉽게 찾을 수 있는 정보들을 제공하여, 이용자 수가 증대함으로써, 사이트 내 광고 및 매출 증대를 기대할 수 있음.</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4"/>
                  </a:ext>
                </a:extLst>
              </a:tr>
              <a:tr h="378050">
                <a:tc>
                  <a:txBody>
                    <a:bodyPr/>
                    <a:lstStyle/>
                    <a:p>
                      <a:pPr marL="0" marR="0" lvl="0" indent="0" algn="ctr" rtl="0">
                        <a:lnSpc>
                          <a:spcPct val="120000"/>
                        </a:lnSpc>
                        <a:spcBef>
                          <a:spcPts val="0"/>
                        </a:spcBef>
                        <a:spcAft>
                          <a:spcPts val="0"/>
                        </a:spcAft>
                        <a:buNone/>
                      </a:pPr>
                      <a:r>
                        <a:rPr lang="ko" sz="700">
                          <a:latin typeface="Malgun Gothic"/>
                          <a:ea typeface="Malgun Gothic"/>
                          <a:cs typeface="Malgun Gothic"/>
                          <a:sym typeface="Malgun Gothic"/>
                        </a:rPr>
                        <a:t>주요 기능</a:t>
                      </a:r>
                      <a:endParaRPr sz="1100"/>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gridSpan="30">
                  <a:txBody>
                    <a:bodyPr/>
                    <a:lstStyle/>
                    <a:p>
                      <a:pPr marL="127000" marR="0" lvl="0" indent="-133350" algn="just" rtl="0">
                        <a:lnSpc>
                          <a:spcPct val="130000"/>
                        </a:lnSpc>
                        <a:spcBef>
                          <a:spcPts val="0"/>
                        </a:spcBef>
                        <a:spcAft>
                          <a:spcPts val="0"/>
                        </a:spcAft>
                        <a:buSzPts val="700"/>
                        <a:buFont typeface="Malgun Gothic"/>
                        <a:buChar char="•"/>
                      </a:pPr>
                      <a:r>
                        <a:rPr lang="ko" sz="700">
                          <a:latin typeface="Malgun Gothic"/>
                          <a:ea typeface="Malgun Gothic"/>
                          <a:cs typeface="Malgun Gothic"/>
                          <a:sym typeface="Malgun Gothic"/>
                        </a:rPr>
                        <a:t>다양한 주제의 게시판을 제공하여 사용자들이 서로 정보를 공유하고 의견을 나눌 수 있음.</a:t>
                      </a:r>
                      <a:endParaRPr sz="700">
                        <a:latin typeface="Malgun Gothic"/>
                        <a:ea typeface="Malgun Gothic"/>
                        <a:cs typeface="Malgun Gothic"/>
                        <a:sym typeface="Malgun Gothic"/>
                      </a:endParaRPr>
                    </a:p>
                    <a:p>
                      <a:pPr marL="127000" marR="0" lvl="0" indent="-133350" algn="just" rtl="0">
                        <a:lnSpc>
                          <a:spcPct val="130000"/>
                        </a:lnSpc>
                        <a:spcBef>
                          <a:spcPts val="0"/>
                        </a:spcBef>
                        <a:spcAft>
                          <a:spcPts val="0"/>
                        </a:spcAft>
                        <a:buSzPts val="700"/>
                        <a:buFont typeface="Malgun Gothic"/>
                        <a:buChar char="•"/>
                      </a:pPr>
                      <a:r>
                        <a:rPr lang="ko" sz="700">
                          <a:latin typeface="Malgun Gothic"/>
                          <a:ea typeface="Malgun Gothic"/>
                          <a:cs typeface="Malgun Gothic"/>
                          <a:sym typeface="Malgun Gothic"/>
                        </a:rPr>
                        <a:t>이미지를 공유할 수 있는 갤러리 기능이 제공되어, 사용자들이 이미지를 업로드하고, 다른 사용자들이 해당 이미지를 보고 댓글을 달 수 있음.</a:t>
                      </a:r>
                      <a:endParaRPr sz="700">
                        <a:latin typeface="Malgun Gothic"/>
                        <a:ea typeface="Malgun Gothic"/>
                        <a:cs typeface="Malgun Gothic"/>
                        <a:sym typeface="Malgun Gothic"/>
                      </a:endParaRPr>
                    </a:p>
                    <a:p>
                      <a:pPr marL="127000" marR="0" lvl="0" indent="-133350" algn="just" rtl="0">
                        <a:lnSpc>
                          <a:spcPct val="130000"/>
                        </a:lnSpc>
                        <a:spcBef>
                          <a:spcPts val="0"/>
                        </a:spcBef>
                        <a:spcAft>
                          <a:spcPts val="0"/>
                        </a:spcAft>
                        <a:buSzPts val="700"/>
                        <a:buFont typeface="Malgun Gothic"/>
                        <a:buChar char="•"/>
                      </a:pPr>
                      <a:r>
                        <a:rPr lang="ko" sz="700">
                          <a:latin typeface="Malgun Gothic"/>
                          <a:ea typeface="Malgun Gothic"/>
                          <a:cs typeface="Malgun Gothic"/>
                          <a:sym typeface="Malgun Gothic"/>
                        </a:rPr>
                        <a:t>다양한 검색 기능을 제공하여 사용자들이 게시글, 댓글, 갤러리 등에서 원하는 정보를 쉽게 찾을 수 있음.</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5"/>
                  </a:ext>
                </a:extLst>
              </a:tr>
              <a:tr h="378050">
                <a:tc>
                  <a:txBody>
                    <a:bodyPr/>
                    <a:lstStyle/>
                    <a:p>
                      <a:pPr marL="0" marR="0" lvl="0" indent="0" algn="ctr" rtl="0">
                        <a:lnSpc>
                          <a:spcPct val="120000"/>
                        </a:lnSpc>
                        <a:spcBef>
                          <a:spcPts val="0"/>
                        </a:spcBef>
                        <a:spcAft>
                          <a:spcPts val="0"/>
                        </a:spcAft>
                        <a:buNone/>
                      </a:pPr>
                      <a:r>
                        <a:rPr lang="ko" sz="700">
                          <a:latin typeface="Malgun Gothic"/>
                          <a:ea typeface="Malgun Gothic"/>
                          <a:cs typeface="Malgun Gothic"/>
                          <a:sym typeface="Malgun Gothic"/>
                        </a:rPr>
                        <a:t>주요 고객</a:t>
                      </a:r>
                      <a:endParaRPr sz="1100"/>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gridSpan="30">
                  <a:txBody>
                    <a:bodyPr/>
                    <a:lstStyle/>
                    <a:p>
                      <a:pPr marL="127000" marR="0" lvl="0" indent="-133350" algn="just" rtl="0">
                        <a:lnSpc>
                          <a:spcPct val="130000"/>
                        </a:lnSpc>
                        <a:spcBef>
                          <a:spcPts val="0"/>
                        </a:spcBef>
                        <a:spcAft>
                          <a:spcPts val="0"/>
                        </a:spcAft>
                        <a:buClr>
                          <a:schemeClr val="dk1"/>
                        </a:buClr>
                        <a:buSzPts val="700"/>
                        <a:buFont typeface="Arial"/>
                        <a:buChar char="•"/>
                      </a:pPr>
                      <a:r>
                        <a:rPr lang="ko" sz="700">
                          <a:latin typeface="Malgun Gothic"/>
                          <a:ea typeface="Malgun Gothic"/>
                          <a:cs typeface="Malgun Gothic"/>
                          <a:sym typeface="Malgun Gothic"/>
                        </a:rPr>
                        <a:t>인터넷 커뮤니티에 관심이 많고, 다양한 주제로 정보를 공유하고 의견을 나누는 것을 선호하는 10대 ~ 30초반까지의 국내·외 청년층</a:t>
                      </a:r>
                      <a:endParaRPr sz="700" u="none" strike="noStrike" cap="none">
                        <a:solidFill>
                          <a:schemeClr val="dk1"/>
                        </a:solidFill>
                        <a:latin typeface="Malgun Gothic"/>
                        <a:ea typeface="Malgun Gothic"/>
                        <a:cs typeface="Malgun Gothic"/>
                        <a:sym typeface="Malgun Gothic"/>
                      </a:endParaRPr>
                    </a:p>
                    <a:p>
                      <a:pPr marL="127000" marR="0" lvl="0" indent="-133350" algn="just" rtl="0">
                        <a:lnSpc>
                          <a:spcPct val="130000"/>
                        </a:lnSpc>
                        <a:spcBef>
                          <a:spcPts val="0"/>
                        </a:spcBef>
                        <a:spcAft>
                          <a:spcPts val="0"/>
                        </a:spcAft>
                        <a:buSzPts val="700"/>
                        <a:buFont typeface="Malgun Gothic"/>
                        <a:buChar char="•"/>
                      </a:pPr>
                      <a:r>
                        <a:rPr lang="ko" sz="700">
                          <a:latin typeface="Malgun Gothic"/>
                          <a:ea typeface="Malgun Gothic"/>
                          <a:cs typeface="Malgun Gothic"/>
                          <a:sym typeface="Malgun Gothic"/>
                        </a:rPr>
                        <a:t>다양한 또는 특정 유저를 타겟으로 하는 광고주</a:t>
                      </a:r>
                      <a:endParaRPr sz="700">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6"/>
                  </a:ext>
                </a:extLst>
              </a:tr>
              <a:tr h="378050">
                <a:tc>
                  <a:txBody>
                    <a:bodyPr/>
                    <a:lstStyle/>
                    <a:p>
                      <a:pPr marL="0" marR="0" lvl="0" indent="0" algn="ctr" rtl="0">
                        <a:lnSpc>
                          <a:spcPct val="120000"/>
                        </a:lnSpc>
                        <a:spcBef>
                          <a:spcPts val="0"/>
                        </a:spcBef>
                        <a:spcAft>
                          <a:spcPts val="0"/>
                        </a:spcAft>
                        <a:buNone/>
                      </a:pPr>
                      <a:r>
                        <a:rPr lang="ko" sz="700">
                          <a:latin typeface="Malgun Gothic"/>
                          <a:ea typeface="Malgun Gothic"/>
                          <a:cs typeface="Malgun Gothic"/>
                          <a:sym typeface="Malgun Gothic"/>
                        </a:rPr>
                        <a:t>서비스 채널</a:t>
                      </a:r>
                      <a:endParaRPr sz="700">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gridSpan="30">
                  <a:txBody>
                    <a:bodyPr/>
                    <a:lstStyle/>
                    <a:p>
                      <a:pPr marL="127000" lvl="0" indent="-133350" algn="just" rtl="0">
                        <a:lnSpc>
                          <a:spcPct val="130000"/>
                        </a:lnSpc>
                        <a:spcBef>
                          <a:spcPts val="0"/>
                        </a:spcBef>
                        <a:spcAft>
                          <a:spcPts val="0"/>
                        </a:spcAft>
                        <a:buClr>
                          <a:schemeClr val="dk1"/>
                        </a:buClr>
                        <a:buSzPts val="700"/>
                        <a:buChar char="•"/>
                      </a:pPr>
                      <a:r>
                        <a:rPr lang="ko" sz="700">
                          <a:latin typeface="Malgun Gothic"/>
                          <a:ea typeface="Malgun Gothic"/>
                          <a:cs typeface="Malgun Gothic"/>
                          <a:sym typeface="Malgun Gothic"/>
                        </a:rPr>
                        <a:t>PC</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7"/>
                  </a:ext>
                </a:extLst>
              </a:tr>
              <a:tr h="378050">
                <a:tc>
                  <a:txBody>
                    <a:bodyPr/>
                    <a:lstStyle/>
                    <a:p>
                      <a:pPr marL="0" marR="0" lvl="0" indent="0" algn="ctr" rtl="0">
                        <a:lnSpc>
                          <a:spcPct val="120000"/>
                        </a:lnSpc>
                        <a:spcBef>
                          <a:spcPts val="0"/>
                        </a:spcBef>
                        <a:spcAft>
                          <a:spcPts val="0"/>
                        </a:spcAft>
                        <a:buNone/>
                      </a:pPr>
                      <a:r>
                        <a:rPr lang="ko" sz="700">
                          <a:latin typeface="Malgun Gothic"/>
                          <a:ea typeface="Malgun Gothic"/>
                          <a:cs typeface="Malgun Gothic"/>
                          <a:sym typeface="Malgun Gothic"/>
                        </a:rPr>
                        <a:t>개발 기간</a:t>
                      </a:r>
                      <a:endParaRPr sz="700">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gridSpan="30">
                  <a:txBody>
                    <a:bodyPr/>
                    <a:lstStyle/>
                    <a:p>
                      <a:pPr marL="127000" lvl="0" indent="-133350" algn="just" rtl="0">
                        <a:lnSpc>
                          <a:spcPct val="130000"/>
                        </a:lnSpc>
                        <a:spcBef>
                          <a:spcPts val="0"/>
                        </a:spcBef>
                        <a:spcAft>
                          <a:spcPts val="0"/>
                        </a:spcAft>
                        <a:buClr>
                          <a:schemeClr val="dk1"/>
                        </a:buClr>
                        <a:buSzPts val="700"/>
                        <a:buChar char="•"/>
                      </a:pPr>
                      <a:r>
                        <a:rPr lang="ko" sz="700">
                          <a:latin typeface="Malgun Gothic"/>
                          <a:ea typeface="Malgun Gothic"/>
                          <a:cs typeface="Malgun Gothic"/>
                          <a:sym typeface="Malgun Gothic"/>
                        </a:rPr>
                        <a:t>5주(24일, 2023/02/27 ~ 2023/03/31)</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8"/>
                  </a:ext>
                </a:extLst>
              </a:tr>
              <a:tr h="378050">
                <a:tc>
                  <a:txBody>
                    <a:bodyPr/>
                    <a:lstStyle/>
                    <a:p>
                      <a:pPr marL="0" marR="0" lvl="0" indent="0" algn="ctr" rtl="0">
                        <a:lnSpc>
                          <a:spcPct val="120000"/>
                        </a:lnSpc>
                        <a:spcBef>
                          <a:spcPts val="0"/>
                        </a:spcBef>
                        <a:spcAft>
                          <a:spcPts val="0"/>
                        </a:spcAft>
                        <a:buNone/>
                      </a:pPr>
                      <a:r>
                        <a:rPr lang="ko" sz="700">
                          <a:latin typeface="Malgun Gothic"/>
                          <a:ea typeface="Malgun Gothic"/>
                          <a:cs typeface="Malgun Gothic"/>
                          <a:sym typeface="Malgun Gothic"/>
                        </a:rPr>
                        <a:t>개발 인원</a:t>
                      </a:r>
                      <a:endParaRPr sz="700">
                        <a:latin typeface="Malgun Gothic"/>
                        <a:ea typeface="Malgun Gothic"/>
                        <a:cs typeface="Malgun Gothic"/>
                        <a:sym typeface="Malgun Gothic"/>
                      </a:endParaRPr>
                    </a:p>
                  </a:txBody>
                  <a:tcPr marL="68600" marR="68600" marT="34300" marB="34300" anchor="ctr">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gridSpan="30">
                  <a:txBody>
                    <a:bodyPr/>
                    <a:lstStyle/>
                    <a:p>
                      <a:pPr marL="127000" lvl="0" indent="-133350" algn="just" rtl="0">
                        <a:lnSpc>
                          <a:spcPct val="130000"/>
                        </a:lnSpc>
                        <a:spcBef>
                          <a:spcPts val="0"/>
                        </a:spcBef>
                        <a:spcAft>
                          <a:spcPts val="0"/>
                        </a:spcAft>
                        <a:buClr>
                          <a:schemeClr val="dk1"/>
                        </a:buClr>
                        <a:buSzPts val="700"/>
                        <a:buChar char="•"/>
                      </a:pPr>
                      <a:r>
                        <a:rPr lang="ko" sz="700">
                          <a:latin typeface="Malgun Gothic"/>
                          <a:ea typeface="Malgun Gothic"/>
                          <a:cs typeface="Malgun Gothic"/>
                          <a:sym typeface="Malgun Gothic"/>
                        </a:rPr>
                        <a:t>5명</a:t>
                      </a:r>
                      <a:endParaRPr sz="70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9"/>
                  </a:ext>
                </a:extLst>
              </a:tr>
            </a:tbl>
          </a:graphicData>
        </a:graphic>
      </p:graphicFrame>
      <p:sp>
        <p:nvSpPr>
          <p:cNvPr id="98" name="Google Shape;98;p20"/>
          <p:cNvSpPr txBox="1"/>
          <p:nvPr/>
        </p:nvSpPr>
        <p:spPr>
          <a:xfrm>
            <a:off x="8835189" y="80235"/>
            <a:ext cx="186600" cy="177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fld id="{00000000-1234-1234-1234-123412341234}" type="slidenum">
              <a:rPr lang="en-US" altLang="ko" sz="700">
                <a:solidFill>
                  <a:schemeClr val="dk1"/>
                </a:solidFill>
                <a:latin typeface="Malgun Gothic"/>
                <a:ea typeface="Malgun Gothic"/>
                <a:cs typeface="Malgun Gothic"/>
                <a:sym typeface="Malgun Gothic"/>
              </a:rPr>
              <a:t>5</a:t>
            </a:fld>
            <a:endParaRPr sz="700">
              <a:solidFill>
                <a:schemeClr val="dk1"/>
              </a:solidFill>
              <a:latin typeface="Malgun Gothic"/>
              <a:ea typeface="Malgun Gothic"/>
              <a:cs typeface="Malgun Gothic"/>
              <a:sym typeface="Malgun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23529" y="278623"/>
            <a:ext cx="8568900" cy="4587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2100"/>
              <a:buFont typeface="Malgun Gothic"/>
              <a:buNone/>
            </a:pPr>
            <a:r>
              <a:rPr lang="ko"/>
              <a:t>서비스 플로우 차트 (data flow)</a:t>
            </a:r>
            <a:endParaRPr/>
          </a:p>
        </p:txBody>
      </p:sp>
      <p:sp>
        <p:nvSpPr>
          <p:cNvPr id="104" name="Google Shape;104;p21"/>
          <p:cNvSpPr txBox="1"/>
          <p:nvPr/>
        </p:nvSpPr>
        <p:spPr>
          <a:xfrm>
            <a:off x="8835189" y="80235"/>
            <a:ext cx="186600" cy="177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fld id="{00000000-1234-1234-1234-123412341234}" type="slidenum">
              <a:rPr lang="en-US" altLang="ko" sz="700">
                <a:solidFill>
                  <a:schemeClr val="dk1"/>
                </a:solidFill>
                <a:latin typeface="Malgun Gothic"/>
                <a:ea typeface="Malgun Gothic"/>
                <a:cs typeface="Malgun Gothic"/>
                <a:sym typeface="Malgun Gothic"/>
              </a:rPr>
              <a:t>6</a:t>
            </a:fld>
            <a:endParaRPr sz="700">
              <a:solidFill>
                <a:schemeClr val="dk1"/>
              </a:solidFill>
              <a:latin typeface="Malgun Gothic"/>
              <a:ea typeface="Malgun Gothic"/>
              <a:cs typeface="Malgun Gothic"/>
              <a:sym typeface="Malgun Gothic"/>
            </a:endParaRPr>
          </a:p>
        </p:txBody>
      </p:sp>
      <p:pic>
        <p:nvPicPr>
          <p:cNvPr id="105" name="Google Shape;105;p21"/>
          <p:cNvPicPr preferRelativeResize="0"/>
          <p:nvPr/>
        </p:nvPicPr>
        <p:blipFill rotWithShape="1">
          <a:blip r:embed="rId3">
            <a:alphaModFix/>
          </a:blip>
          <a:srcRect b="77304"/>
          <a:stretch/>
        </p:blipFill>
        <p:spPr>
          <a:xfrm>
            <a:off x="323525" y="882331"/>
            <a:ext cx="7817274" cy="3816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23529" y="278623"/>
            <a:ext cx="8568900" cy="4587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2100"/>
              <a:buFont typeface="Malgun Gothic"/>
              <a:buNone/>
            </a:pPr>
            <a:r>
              <a:rPr lang="ko"/>
              <a:t>서비스 플로우 차트 (data flow)</a:t>
            </a:r>
            <a:endParaRPr/>
          </a:p>
        </p:txBody>
      </p:sp>
      <p:sp>
        <p:nvSpPr>
          <p:cNvPr id="111" name="Google Shape;111;p22"/>
          <p:cNvSpPr txBox="1"/>
          <p:nvPr/>
        </p:nvSpPr>
        <p:spPr>
          <a:xfrm>
            <a:off x="8835189" y="80235"/>
            <a:ext cx="186600" cy="177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fld id="{00000000-1234-1234-1234-123412341234}" type="slidenum">
              <a:rPr lang="en-US" altLang="ko" sz="700">
                <a:solidFill>
                  <a:schemeClr val="dk1"/>
                </a:solidFill>
                <a:latin typeface="Malgun Gothic"/>
                <a:ea typeface="Malgun Gothic"/>
                <a:cs typeface="Malgun Gothic"/>
                <a:sym typeface="Malgun Gothic"/>
              </a:rPr>
              <a:t>7</a:t>
            </a:fld>
            <a:endParaRPr sz="700">
              <a:solidFill>
                <a:schemeClr val="dk1"/>
              </a:solidFill>
              <a:latin typeface="Malgun Gothic"/>
              <a:ea typeface="Malgun Gothic"/>
              <a:cs typeface="Malgun Gothic"/>
              <a:sym typeface="Malgun Gothic"/>
            </a:endParaRPr>
          </a:p>
        </p:txBody>
      </p:sp>
      <p:pic>
        <p:nvPicPr>
          <p:cNvPr id="112" name="Google Shape;112;p22"/>
          <p:cNvPicPr preferRelativeResize="0"/>
          <p:nvPr/>
        </p:nvPicPr>
        <p:blipFill rotWithShape="1">
          <a:blip r:embed="rId3">
            <a:alphaModFix/>
          </a:blip>
          <a:srcRect t="31717" b="36885"/>
          <a:stretch/>
        </p:blipFill>
        <p:spPr>
          <a:xfrm>
            <a:off x="323525" y="1204400"/>
            <a:ext cx="4886775" cy="3300726"/>
          </a:xfrm>
          <a:prstGeom prst="rect">
            <a:avLst/>
          </a:prstGeom>
          <a:noFill/>
          <a:ln>
            <a:noFill/>
          </a:ln>
        </p:spPr>
      </p:pic>
      <p:pic>
        <p:nvPicPr>
          <p:cNvPr id="113" name="Google Shape;113;p22"/>
          <p:cNvPicPr preferRelativeResize="0"/>
          <p:nvPr/>
        </p:nvPicPr>
        <p:blipFill rotWithShape="1">
          <a:blip r:embed="rId3">
            <a:alphaModFix/>
          </a:blip>
          <a:srcRect t="67627"/>
          <a:stretch/>
        </p:blipFill>
        <p:spPr>
          <a:xfrm>
            <a:off x="4061700" y="1113361"/>
            <a:ext cx="5000875" cy="34827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54304" y="287598"/>
            <a:ext cx="8568900" cy="4587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2100"/>
              <a:buFont typeface="Malgun Gothic"/>
              <a:buNone/>
            </a:pPr>
            <a:r>
              <a:rPr lang="ko"/>
              <a:t>프로젝트 정보 구조 (IA: Information Architecture)</a:t>
            </a:r>
            <a:endParaRPr/>
          </a:p>
        </p:txBody>
      </p:sp>
      <p:pic>
        <p:nvPicPr>
          <p:cNvPr id="119" name="Google Shape;119;p23"/>
          <p:cNvPicPr preferRelativeResize="0"/>
          <p:nvPr/>
        </p:nvPicPr>
        <p:blipFill rotWithShape="1">
          <a:blip r:embed="rId3">
            <a:alphaModFix/>
          </a:blip>
          <a:srcRect b="63669"/>
          <a:stretch/>
        </p:blipFill>
        <p:spPr>
          <a:xfrm>
            <a:off x="414950" y="921388"/>
            <a:ext cx="3636825" cy="3910374"/>
          </a:xfrm>
          <a:prstGeom prst="rect">
            <a:avLst/>
          </a:prstGeom>
          <a:noFill/>
          <a:ln>
            <a:noFill/>
          </a:ln>
        </p:spPr>
      </p:pic>
      <p:pic>
        <p:nvPicPr>
          <p:cNvPr id="120" name="Google Shape;120;p23"/>
          <p:cNvPicPr preferRelativeResize="0"/>
          <p:nvPr/>
        </p:nvPicPr>
        <p:blipFill rotWithShape="1">
          <a:blip r:embed="rId4">
            <a:alphaModFix/>
          </a:blip>
          <a:srcRect t="39571" b="10933"/>
          <a:stretch/>
        </p:blipFill>
        <p:spPr>
          <a:xfrm>
            <a:off x="4818175" y="864725"/>
            <a:ext cx="3315224" cy="4118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p:nvPr/>
        </p:nvSpPr>
        <p:spPr>
          <a:xfrm>
            <a:off x="0" y="939900"/>
            <a:ext cx="6421200" cy="4737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4"/>
          <p:cNvSpPr txBox="1">
            <a:spLocks noGrp="1"/>
          </p:cNvSpPr>
          <p:nvPr>
            <p:ph type="body" idx="4294967295"/>
          </p:nvPr>
        </p:nvSpPr>
        <p:spPr>
          <a:xfrm>
            <a:off x="3924000" y="155880"/>
            <a:ext cx="2497200" cy="1659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1200"/>
              </a:spcAft>
              <a:buClr>
                <a:srgbClr val="7F7F7F"/>
              </a:buClr>
              <a:buSzPct val="38888"/>
              <a:buNone/>
            </a:pPr>
            <a:r>
              <a:rPr lang="ko" sz="800" dirty="0">
                <a:latin typeface="맑은 고딕" panose="020B0503020000020004" pitchFamily="50" charset="-127"/>
                <a:ea typeface="맑은 고딕" panose="020B0503020000020004" pitchFamily="50" charset="-127"/>
              </a:rPr>
              <a:t>메인 페이지 (no. 1-1)</a:t>
            </a:r>
            <a:endParaRPr sz="800" dirty="0">
              <a:latin typeface="맑은 고딕" panose="020B0503020000020004" pitchFamily="50" charset="-127"/>
              <a:ea typeface="맑은 고딕" panose="020B0503020000020004" pitchFamily="50" charset="-127"/>
            </a:endParaRPr>
          </a:p>
        </p:txBody>
      </p:sp>
      <p:graphicFrame>
        <p:nvGraphicFramePr>
          <p:cNvPr id="127" name="Google Shape;127;p24"/>
          <p:cNvGraphicFramePr/>
          <p:nvPr/>
        </p:nvGraphicFramePr>
        <p:xfrm>
          <a:off x="6516216" y="357504"/>
          <a:ext cx="2538300" cy="3783340"/>
        </p:xfrm>
        <a:graphic>
          <a:graphicData uri="http://schemas.openxmlformats.org/drawingml/2006/table">
            <a:tbl>
              <a:tblPr firstRow="1" bandRow="1">
                <a:noFill/>
                <a:tableStyleId>{1353C0DB-E72E-49C7-81C3-C4ABD899D695}</a:tableStyleId>
              </a:tblPr>
              <a:tblGrid>
                <a:gridCol w="302450">
                  <a:extLst>
                    <a:ext uri="{9D8B030D-6E8A-4147-A177-3AD203B41FA5}">
                      <a16:colId xmlns:a16="http://schemas.microsoft.com/office/drawing/2014/main" val="20000"/>
                    </a:ext>
                  </a:extLst>
                </a:gridCol>
                <a:gridCol w="2235850">
                  <a:extLst>
                    <a:ext uri="{9D8B030D-6E8A-4147-A177-3AD203B41FA5}">
                      <a16:colId xmlns:a16="http://schemas.microsoft.com/office/drawing/2014/main" val="20001"/>
                    </a:ext>
                  </a:extLst>
                </a:gridCol>
              </a:tblGrid>
              <a:tr h="178475">
                <a:tc gridSpan="2">
                  <a:txBody>
                    <a:bodyPr/>
                    <a:lstStyle/>
                    <a:p>
                      <a:pPr marL="0" marR="0" lvl="0" indent="0" algn="l" rtl="0">
                        <a:lnSpc>
                          <a:spcPct val="100000"/>
                        </a:lnSpc>
                        <a:spcBef>
                          <a:spcPts val="0"/>
                        </a:spcBef>
                        <a:spcAft>
                          <a:spcPts val="0"/>
                        </a:spcAft>
                        <a:buClr>
                          <a:srgbClr val="4E5263"/>
                        </a:buClr>
                        <a:buSzPts val="700"/>
                        <a:buFont typeface="Malgun Gothic"/>
                        <a:buNone/>
                      </a:pPr>
                      <a:r>
                        <a:rPr lang="ko" sz="700" b="1" u="none" strike="noStrike" cap="none">
                          <a:solidFill>
                            <a:srgbClr val="4E5263"/>
                          </a:solidFill>
                          <a:latin typeface="Malgun Gothic"/>
                          <a:ea typeface="Malgun Gothic"/>
                          <a:cs typeface="Malgun Gothic"/>
                          <a:sym typeface="Malgun Gothic"/>
                        </a:rPr>
                        <a:t>Summery.</a:t>
                      </a:r>
                      <a:endParaRPr sz="700" b="1" u="none" strike="noStrike" cap="none">
                        <a:solidFill>
                          <a:srgbClr val="4E5263"/>
                        </a:solidFill>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A5A5A5"/>
                      </a:solidFill>
                      <a:prstDash val="solid"/>
                      <a:round/>
                      <a:headEnd type="none" w="sm" len="sm"/>
                      <a:tailEnd type="none" w="sm" len="sm"/>
                    </a:lnB>
                    <a:solidFill>
                      <a:schemeClr val="lt1"/>
                    </a:solidFill>
                  </a:tcPr>
                </a:tc>
                <a:tc hMerge="1">
                  <a:txBody>
                    <a:bodyPr/>
                    <a:lstStyle/>
                    <a:p>
                      <a:endParaRPr lang="ko-KR"/>
                    </a:p>
                  </a:txBody>
                  <a:tcPr/>
                </a:tc>
                <a:extLst>
                  <a:ext uri="{0D108BD9-81ED-4DB2-BD59-A6C34878D82A}">
                    <a16:rowId xmlns:a16="http://schemas.microsoft.com/office/drawing/2014/main" val="10000"/>
                  </a:ext>
                </a:extLst>
              </a:tr>
              <a:tr h="542075">
                <a:tc gridSpan="2">
                  <a:txBody>
                    <a:bodyPr/>
                    <a:lstStyle/>
                    <a:p>
                      <a:pPr marL="0" marR="0" lvl="0" indent="0" algn="just" rtl="0">
                        <a:lnSpc>
                          <a:spcPct val="120000"/>
                        </a:lnSpc>
                        <a:spcBef>
                          <a:spcPts val="0"/>
                        </a:spcBef>
                        <a:spcAft>
                          <a:spcPts val="0"/>
                        </a:spcAft>
                        <a:buClr>
                          <a:schemeClr val="dk1"/>
                        </a:buClr>
                        <a:buSzPts val="600"/>
                        <a:buFont typeface="Arial"/>
                        <a:buNone/>
                      </a:pPr>
                      <a:endParaRPr sz="600">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hMerge="1">
                  <a:txBody>
                    <a:bodyPr/>
                    <a:lstStyle/>
                    <a:p>
                      <a:endParaRPr lang="ko-KR"/>
                    </a:p>
                  </a:txBody>
                  <a:tcPr/>
                </a:tc>
                <a:extLst>
                  <a:ext uri="{0D108BD9-81ED-4DB2-BD59-A6C34878D82A}">
                    <a16:rowId xmlns:a16="http://schemas.microsoft.com/office/drawing/2014/main" val="10001"/>
                  </a:ext>
                </a:extLst>
              </a:tr>
              <a:tr h="464650">
                <a:tc>
                  <a:txBody>
                    <a:bodyPr/>
                    <a:lstStyle/>
                    <a:p>
                      <a:pPr marL="0" marR="0" lvl="0" indent="0" algn="ctr" rtl="0">
                        <a:lnSpc>
                          <a:spcPct val="120000"/>
                        </a:lnSpc>
                        <a:spcBef>
                          <a:spcPts val="0"/>
                        </a:spcBef>
                        <a:spcAft>
                          <a:spcPts val="0"/>
                        </a:spcAft>
                        <a:buNone/>
                      </a:pPr>
                      <a:r>
                        <a:rPr lang="ko" sz="600" b="0" u="none" strike="noStrike" cap="none">
                          <a:solidFill>
                            <a:schemeClr val="dk1"/>
                          </a:solidFill>
                          <a:latin typeface="Malgun Gothic"/>
                          <a:ea typeface="Malgun Gothic"/>
                          <a:cs typeface="Malgun Gothic"/>
                          <a:sym typeface="Malgun Gothic"/>
                        </a:rPr>
                        <a:t>1</a:t>
                      </a:r>
                      <a:endParaRPr sz="600" b="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검색 기능</a:t>
                      </a:r>
                      <a:endParaRPr sz="800">
                        <a:latin typeface="Malgun Gothic"/>
                        <a:ea typeface="Malgun Gothic"/>
                        <a:cs typeface="Malgun Gothic"/>
                        <a:sym typeface="Malgun Gothic"/>
                      </a:endParaRPr>
                    </a:p>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갤러리 &amp; 게시물 검색 기능</a:t>
                      </a:r>
                      <a:endParaRPr sz="800">
                        <a:latin typeface="Malgun Gothic"/>
                        <a:ea typeface="Malgun Gothic"/>
                        <a:cs typeface="Malgun Gothic"/>
                        <a:sym typeface="Malgun Gothic"/>
                      </a:endParaRPr>
                    </a:p>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추가 적인 검색 기능 추후 추가 예정</a:t>
                      </a:r>
                      <a:endParaRPr sz="800">
                        <a:latin typeface="Malgun Gothic"/>
                        <a:ea typeface="Malgun Gothic"/>
                        <a:cs typeface="Malgun Gothic"/>
                        <a:sym typeface="Malgun Gothic"/>
                      </a:endParaRPr>
                    </a:p>
                  </a:txBody>
                  <a:tcPr marL="900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64650">
                <a:tc>
                  <a:txBody>
                    <a:bodyPr/>
                    <a:lstStyle/>
                    <a:p>
                      <a:pPr marL="0" marR="0" lvl="0" indent="0" algn="ctr" rtl="0">
                        <a:lnSpc>
                          <a:spcPct val="120000"/>
                        </a:lnSpc>
                        <a:spcBef>
                          <a:spcPts val="0"/>
                        </a:spcBef>
                        <a:spcAft>
                          <a:spcPts val="0"/>
                        </a:spcAft>
                        <a:buNone/>
                      </a:pPr>
                      <a:r>
                        <a:rPr lang="ko" sz="600">
                          <a:latin typeface="Malgun Gothic"/>
                          <a:ea typeface="Malgun Gothic"/>
                          <a:cs typeface="Malgun Gothic"/>
                          <a:sym typeface="Malgun Gothic"/>
                        </a:rPr>
                        <a:t>2</a:t>
                      </a:r>
                      <a:endParaRPr sz="600" b="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메뉴창</a:t>
                      </a:r>
                      <a:endParaRPr sz="800">
                        <a:latin typeface="Malgun Gothic"/>
                        <a:ea typeface="Malgun Gothic"/>
                        <a:cs typeface="Malgun Gothic"/>
                        <a:sym typeface="Malgun Gothic"/>
                      </a:endParaRPr>
                    </a:p>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갤러리, 마이너갤</a:t>
                      </a:r>
                      <a:endParaRPr sz="800">
                        <a:latin typeface="Malgun Gothic"/>
                        <a:ea typeface="Malgun Gothic"/>
                        <a:cs typeface="Malgun Gothic"/>
                        <a:sym typeface="Malgun Gothic"/>
                      </a:endParaRPr>
                    </a:p>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미니갤 =&gt; 추후 추가 예정</a:t>
                      </a:r>
                      <a:endParaRPr sz="800">
                        <a:latin typeface="Malgun Gothic"/>
                        <a:ea typeface="Malgun Gothic"/>
                        <a:cs typeface="Malgun Gothic"/>
                        <a:sym typeface="Malgun Gothic"/>
                      </a:endParaRPr>
                    </a:p>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추가 메뉴 =&gt; 추후 추가 예정</a:t>
                      </a:r>
                      <a:endParaRPr sz="800">
                        <a:latin typeface="Malgun Gothic"/>
                        <a:ea typeface="Malgun Gothic"/>
                        <a:cs typeface="Malgun Gothic"/>
                        <a:sym typeface="Malgun Gothic"/>
                      </a:endParaRPr>
                    </a:p>
                  </a:txBody>
                  <a:tcPr marL="686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64650">
                <a:tc>
                  <a:txBody>
                    <a:bodyPr/>
                    <a:lstStyle/>
                    <a:p>
                      <a:pPr marL="0" marR="0" lvl="0" indent="0" algn="ctr" rtl="0">
                        <a:lnSpc>
                          <a:spcPct val="120000"/>
                        </a:lnSpc>
                        <a:spcBef>
                          <a:spcPts val="0"/>
                        </a:spcBef>
                        <a:spcAft>
                          <a:spcPts val="0"/>
                        </a:spcAft>
                        <a:buNone/>
                      </a:pPr>
                      <a:r>
                        <a:rPr lang="ko" sz="600">
                          <a:latin typeface="Malgun Gothic"/>
                          <a:ea typeface="Malgun Gothic"/>
                          <a:cs typeface="Malgun Gothic"/>
                          <a:sym typeface="Malgun Gothic"/>
                        </a:rPr>
                        <a:t>3</a:t>
                      </a:r>
                      <a:endParaRPr sz="600" b="0" u="none" strike="noStrike" cap="none">
                        <a:solidFill>
                          <a:schemeClr val="dk1"/>
                        </a:solidFill>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최근 방문한 갤러리</a:t>
                      </a:r>
                      <a:endParaRPr sz="800">
                        <a:latin typeface="Malgun Gothic"/>
                        <a:ea typeface="Malgun Gothic"/>
                        <a:cs typeface="Malgun Gothic"/>
                        <a:sym typeface="Malgun Gothic"/>
                      </a:endParaRPr>
                    </a:p>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화살표 또는 전체 클릭시 </a:t>
                      </a:r>
                      <a:endParaRPr sz="800">
                        <a:latin typeface="Malgun Gothic"/>
                        <a:ea typeface="Malgun Gothic"/>
                        <a:cs typeface="Malgun Gothic"/>
                        <a:sym typeface="Malgun Gothic"/>
                      </a:endParaRPr>
                    </a:p>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최근 방문, 즐겨찾기 배너 열림</a:t>
                      </a:r>
                      <a:endParaRPr sz="800">
                        <a:latin typeface="Malgun Gothic"/>
                        <a:ea typeface="Malgun Gothic"/>
                        <a:cs typeface="Malgun Gothic"/>
                        <a:sym typeface="Malgun Gothic"/>
                      </a:endParaRPr>
                    </a:p>
                  </a:txBody>
                  <a:tcPr marL="686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64650">
                <a:tc>
                  <a:txBody>
                    <a:bodyPr/>
                    <a:lstStyle/>
                    <a:p>
                      <a:pPr marL="0" marR="0" lvl="0" indent="0" algn="ctr" rtl="0">
                        <a:lnSpc>
                          <a:spcPct val="120000"/>
                        </a:lnSpc>
                        <a:spcBef>
                          <a:spcPts val="0"/>
                        </a:spcBef>
                        <a:spcAft>
                          <a:spcPts val="0"/>
                        </a:spcAft>
                        <a:buNone/>
                      </a:pPr>
                      <a:r>
                        <a:rPr lang="ko" sz="600">
                          <a:latin typeface="Malgun Gothic"/>
                          <a:ea typeface="Malgun Gothic"/>
                          <a:cs typeface="Malgun Gothic"/>
                          <a:sym typeface="Malgun Gothic"/>
                        </a:rPr>
                        <a:t>4</a:t>
                      </a:r>
                      <a:endParaRPr sz="600">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최근 조회수가 많이 증가한 게시물</a:t>
                      </a:r>
                      <a:endParaRPr sz="800">
                        <a:latin typeface="Malgun Gothic"/>
                        <a:ea typeface="Malgun Gothic"/>
                        <a:cs typeface="Malgun Gothic"/>
                        <a:sym typeface="Malgun Gothic"/>
                      </a:endParaRPr>
                    </a:p>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슬라이드 3개</a:t>
                      </a:r>
                      <a:endParaRPr sz="800">
                        <a:latin typeface="Malgun Gothic"/>
                        <a:ea typeface="Malgun Gothic"/>
                        <a:cs typeface="Malgun Gothic"/>
                        <a:sym typeface="Malgun Gothic"/>
                      </a:endParaRPr>
                    </a:p>
                  </a:txBody>
                  <a:tcPr marL="686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64650">
                <a:tc>
                  <a:txBody>
                    <a:bodyPr/>
                    <a:lstStyle/>
                    <a:p>
                      <a:pPr marL="0" marR="0" lvl="0" indent="0" algn="ctr" rtl="0">
                        <a:lnSpc>
                          <a:spcPct val="120000"/>
                        </a:lnSpc>
                        <a:spcBef>
                          <a:spcPts val="0"/>
                        </a:spcBef>
                        <a:spcAft>
                          <a:spcPts val="0"/>
                        </a:spcAft>
                        <a:buNone/>
                      </a:pPr>
                      <a:r>
                        <a:rPr lang="ko" sz="600">
                          <a:latin typeface="Malgun Gothic"/>
                          <a:ea typeface="Malgun Gothic"/>
                          <a:cs typeface="Malgun Gothic"/>
                          <a:sym typeface="Malgun Gothic"/>
                        </a:rPr>
                        <a:t>5</a:t>
                      </a:r>
                      <a:endParaRPr sz="600">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최근 방문자 수가 많은 갤러리 순위</a:t>
                      </a:r>
                      <a:endParaRPr sz="800">
                        <a:latin typeface="Malgun Gothic"/>
                        <a:ea typeface="Malgun Gothic"/>
                        <a:cs typeface="Malgun Gothic"/>
                        <a:sym typeface="Malgun Gothic"/>
                      </a:endParaRPr>
                    </a:p>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하단 1위  - 10위 클릭시 다음 10개 순위 공개</a:t>
                      </a:r>
                      <a:endParaRPr sz="800">
                        <a:latin typeface="Malgun Gothic"/>
                        <a:ea typeface="Malgun Gothic"/>
                        <a:cs typeface="Malgun Gothic"/>
                        <a:sym typeface="Malgun Gothic"/>
                      </a:endParaRPr>
                    </a:p>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50위 까지</a:t>
                      </a:r>
                      <a:endParaRPr sz="800">
                        <a:latin typeface="Malgun Gothic"/>
                        <a:ea typeface="Malgun Gothic"/>
                        <a:cs typeface="Malgun Gothic"/>
                        <a:sym typeface="Malgun Gothic"/>
                      </a:endParaRPr>
                    </a:p>
                  </a:txBody>
                  <a:tcPr marL="686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64650">
                <a:tc>
                  <a:txBody>
                    <a:bodyPr/>
                    <a:lstStyle/>
                    <a:p>
                      <a:pPr marL="0" marR="0" lvl="0" indent="0" algn="ctr" rtl="0">
                        <a:lnSpc>
                          <a:spcPct val="120000"/>
                        </a:lnSpc>
                        <a:spcBef>
                          <a:spcPts val="0"/>
                        </a:spcBef>
                        <a:spcAft>
                          <a:spcPts val="0"/>
                        </a:spcAft>
                        <a:buNone/>
                      </a:pPr>
                      <a:r>
                        <a:rPr lang="ko" sz="600">
                          <a:latin typeface="Malgun Gothic"/>
                          <a:ea typeface="Malgun Gothic"/>
                          <a:cs typeface="Malgun Gothic"/>
                          <a:sym typeface="Malgun Gothic"/>
                        </a:rPr>
                        <a:t>6</a:t>
                      </a:r>
                      <a:endParaRPr sz="600">
                        <a:latin typeface="Malgun Gothic"/>
                        <a:ea typeface="Malgun Gothic"/>
                        <a:cs typeface="Malgun Gothic"/>
                        <a:sym typeface="Malgun Gothic"/>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로그인 기능</a:t>
                      </a:r>
                      <a:endParaRPr sz="800">
                        <a:latin typeface="Malgun Gothic"/>
                        <a:ea typeface="Malgun Gothic"/>
                        <a:cs typeface="Malgun Gothic"/>
                        <a:sym typeface="Malgun Gothic"/>
                      </a:endParaRPr>
                    </a:p>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회원가입</a:t>
                      </a:r>
                      <a:endParaRPr sz="800">
                        <a:latin typeface="Malgun Gothic"/>
                        <a:ea typeface="Malgun Gothic"/>
                        <a:cs typeface="Malgun Gothic"/>
                        <a:sym typeface="Malgun Gothic"/>
                      </a:endParaRPr>
                    </a:p>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아이디, 비밀번호 찾기</a:t>
                      </a:r>
                      <a:endParaRPr sz="800">
                        <a:latin typeface="Malgun Gothic"/>
                        <a:ea typeface="Malgun Gothic"/>
                        <a:cs typeface="Malgun Gothic"/>
                        <a:sym typeface="Malgun Gothic"/>
                      </a:endParaRPr>
                    </a:p>
                    <a:p>
                      <a:pPr marL="89999" lvl="0" indent="-60325" algn="l" rtl="0">
                        <a:spcBef>
                          <a:spcPts val="0"/>
                        </a:spcBef>
                        <a:spcAft>
                          <a:spcPts val="0"/>
                        </a:spcAft>
                        <a:buSzPts val="800"/>
                        <a:buFont typeface="Malgun Gothic"/>
                        <a:buChar char="●"/>
                      </a:pPr>
                      <a:r>
                        <a:rPr lang="ko" sz="800">
                          <a:latin typeface="Malgun Gothic"/>
                          <a:ea typeface="Malgun Gothic"/>
                          <a:cs typeface="Malgun Gothic"/>
                          <a:sym typeface="Malgun Gothic"/>
                        </a:rPr>
                        <a:t>알림</a:t>
                      </a:r>
                      <a:endParaRPr sz="800">
                        <a:latin typeface="Malgun Gothic"/>
                        <a:ea typeface="Malgun Gothic"/>
                        <a:cs typeface="Malgun Gothic"/>
                        <a:sym typeface="Malgun Gothic"/>
                      </a:endParaRPr>
                    </a:p>
                  </a:txBody>
                  <a:tcPr marL="68600" marR="68600" marT="34300" marB="34300" anchor="ctr">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sp>
        <p:nvSpPr>
          <p:cNvPr id="128" name="Google Shape;128;p24"/>
          <p:cNvSpPr txBox="1"/>
          <p:nvPr/>
        </p:nvSpPr>
        <p:spPr>
          <a:xfrm>
            <a:off x="8835189" y="80235"/>
            <a:ext cx="186600" cy="177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fld id="{00000000-1234-1234-1234-123412341234}" type="slidenum">
              <a:rPr lang="en-US" altLang="ko" sz="700">
                <a:solidFill>
                  <a:schemeClr val="dk1"/>
                </a:solidFill>
                <a:latin typeface="Malgun Gothic"/>
                <a:ea typeface="Malgun Gothic"/>
                <a:cs typeface="Malgun Gothic"/>
                <a:sym typeface="Malgun Gothic"/>
              </a:rPr>
              <a:t>9</a:t>
            </a:fld>
            <a:endParaRPr sz="700">
              <a:solidFill>
                <a:schemeClr val="dk1"/>
              </a:solidFill>
              <a:latin typeface="Malgun Gothic"/>
              <a:ea typeface="Malgun Gothic"/>
              <a:cs typeface="Malgun Gothic"/>
              <a:sym typeface="Malgun Gothic"/>
            </a:endParaRPr>
          </a:p>
        </p:txBody>
      </p:sp>
      <p:sp>
        <p:nvSpPr>
          <p:cNvPr id="129" name="Google Shape;129;p24"/>
          <p:cNvSpPr txBox="1">
            <a:spLocks noGrp="1"/>
          </p:cNvSpPr>
          <p:nvPr>
            <p:ph type="body" idx="4294967295"/>
          </p:nvPr>
        </p:nvSpPr>
        <p:spPr>
          <a:xfrm>
            <a:off x="880844" y="134700"/>
            <a:ext cx="2223900" cy="165900"/>
          </a:xfrm>
          <a:prstGeom prst="rect">
            <a:avLst/>
          </a:prstGeom>
          <a:noFill/>
          <a:ln>
            <a:noFill/>
          </a:ln>
        </p:spPr>
        <p:txBody>
          <a:bodyPr spcFirstLastPara="1" wrap="square" lIns="68575" tIns="34275" rIns="68575" bIns="34275" anchor="ctr" anchorCtr="0">
            <a:noAutofit/>
          </a:bodyPr>
          <a:lstStyle/>
          <a:p>
            <a:pPr marL="0" lvl="0" indent="0" rtl="0">
              <a:lnSpc>
                <a:spcPct val="120000"/>
              </a:lnSpc>
              <a:spcBef>
                <a:spcPts val="0"/>
              </a:spcBef>
              <a:spcAft>
                <a:spcPts val="1200"/>
              </a:spcAft>
              <a:buClr>
                <a:srgbClr val="7F7F7F"/>
              </a:buClr>
              <a:buSzPct val="38888"/>
              <a:buNone/>
            </a:pPr>
            <a:r>
              <a:rPr lang="ko" sz="800" dirty="0">
                <a:latin typeface="맑은 고딕" panose="020B0503020000020004" pitchFamily="50" charset="-127"/>
                <a:ea typeface="맑은 고딕" panose="020B0503020000020004" pitchFamily="50" charset="-127"/>
              </a:rPr>
              <a:t>/index</a:t>
            </a:r>
            <a:endParaRPr sz="800" dirty="0">
              <a:latin typeface="맑은 고딕" panose="020B0503020000020004" pitchFamily="50" charset="-127"/>
              <a:ea typeface="맑은 고딕" panose="020B0503020000020004" pitchFamily="50" charset="-127"/>
            </a:endParaRPr>
          </a:p>
        </p:txBody>
      </p:sp>
      <p:sp>
        <p:nvSpPr>
          <p:cNvPr id="130" name="Google Shape;130;p24"/>
          <p:cNvSpPr/>
          <p:nvPr/>
        </p:nvSpPr>
        <p:spPr>
          <a:xfrm>
            <a:off x="139075" y="378150"/>
            <a:ext cx="1703700" cy="5157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a:solidFill>
                  <a:schemeClr val="dk1"/>
                </a:solidFill>
                <a:latin typeface="Malgun Gothic"/>
                <a:ea typeface="Malgun Gothic"/>
                <a:cs typeface="Malgun Gothic"/>
                <a:sym typeface="Malgun Gothic"/>
              </a:rPr>
              <a:t>GC</a:t>
            </a:r>
            <a:r>
              <a:rPr lang="ko" sz="1400">
                <a:solidFill>
                  <a:schemeClr val="dk1"/>
                </a:solidFill>
                <a:latin typeface="Malgun Gothic"/>
                <a:ea typeface="Malgun Gothic"/>
                <a:cs typeface="Malgun Gothic"/>
                <a:sym typeface="Malgun Gothic"/>
              </a:rPr>
              <a:t> (로고)</a:t>
            </a:r>
            <a:endParaRPr sz="1400">
              <a:solidFill>
                <a:schemeClr val="dk1"/>
              </a:solidFill>
              <a:latin typeface="Malgun Gothic"/>
              <a:ea typeface="Malgun Gothic"/>
              <a:cs typeface="Malgun Gothic"/>
              <a:sym typeface="Malgun Gothic"/>
            </a:endParaRPr>
          </a:p>
        </p:txBody>
      </p:sp>
      <p:sp>
        <p:nvSpPr>
          <p:cNvPr id="131" name="Google Shape;131;p24"/>
          <p:cNvSpPr/>
          <p:nvPr/>
        </p:nvSpPr>
        <p:spPr>
          <a:xfrm>
            <a:off x="2310550" y="471050"/>
            <a:ext cx="2261400" cy="2886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a:solidFill>
                  <a:schemeClr val="dk1"/>
                </a:solidFill>
                <a:latin typeface="Malgun Gothic"/>
                <a:ea typeface="Malgun Gothic"/>
                <a:cs typeface="Malgun Gothic"/>
                <a:sym typeface="Malgun Gothic"/>
              </a:rPr>
              <a:t>검색 창</a:t>
            </a:r>
            <a:endParaRPr sz="1400">
              <a:solidFill>
                <a:schemeClr val="dk1"/>
              </a:solidFill>
              <a:latin typeface="Malgun Gothic"/>
              <a:ea typeface="Malgun Gothic"/>
              <a:cs typeface="Malgun Gothic"/>
              <a:sym typeface="Malgun Gothic"/>
            </a:endParaRPr>
          </a:p>
        </p:txBody>
      </p:sp>
      <p:sp>
        <p:nvSpPr>
          <p:cNvPr id="132" name="Google Shape;132;p24"/>
          <p:cNvSpPr txBox="1"/>
          <p:nvPr/>
        </p:nvSpPr>
        <p:spPr>
          <a:xfrm>
            <a:off x="94725" y="1023050"/>
            <a:ext cx="16074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900" b="1" dirty="0">
                <a:solidFill>
                  <a:schemeClr val="lt1"/>
                </a:solidFill>
                <a:latin typeface="Malgun Gothic"/>
                <a:ea typeface="Malgun Gothic"/>
                <a:cs typeface="Malgun Gothic"/>
                <a:sym typeface="Malgun Gothic"/>
              </a:rPr>
              <a:t>갤러리  마이너갤  미니갤</a:t>
            </a:r>
            <a:endParaRPr sz="900" b="1" dirty="0">
              <a:solidFill>
                <a:schemeClr val="lt1"/>
              </a:solidFill>
              <a:latin typeface="Malgun Gothic"/>
              <a:ea typeface="Malgun Gothic"/>
              <a:cs typeface="Malgun Gothic"/>
              <a:sym typeface="Malgun Gothic"/>
            </a:endParaRPr>
          </a:p>
        </p:txBody>
      </p:sp>
      <p:cxnSp>
        <p:nvCxnSpPr>
          <p:cNvPr id="133" name="Google Shape;133;p24"/>
          <p:cNvCxnSpPr/>
          <p:nvPr/>
        </p:nvCxnSpPr>
        <p:spPr>
          <a:xfrm>
            <a:off x="1702125" y="1023050"/>
            <a:ext cx="0" cy="290400"/>
          </a:xfrm>
          <a:prstGeom prst="straightConnector1">
            <a:avLst/>
          </a:prstGeom>
          <a:noFill/>
          <a:ln w="9525" cap="flat" cmpd="sng">
            <a:solidFill>
              <a:schemeClr val="lt1"/>
            </a:solidFill>
            <a:prstDash val="solid"/>
            <a:round/>
            <a:headEnd type="none" w="med" len="med"/>
            <a:tailEnd type="none" w="med" len="med"/>
          </a:ln>
        </p:spPr>
      </p:cxnSp>
      <p:sp>
        <p:nvSpPr>
          <p:cNvPr id="134" name="Google Shape;134;p24"/>
          <p:cNvSpPr/>
          <p:nvPr/>
        </p:nvSpPr>
        <p:spPr>
          <a:xfrm>
            <a:off x="207225" y="1406125"/>
            <a:ext cx="6024300" cy="177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800">
                <a:latin typeface="Malgun Gothic"/>
                <a:ea typeface="Malgun Gothic"/>
                <a:cs typeface="Malgun Gothic"/>
                <a:sym typeface="Malgun Gothic"/>
              </a:rPr>
              <a:t>최근 방문</a:t>
            </a:r>
            <a:endParaRPr sz="800">
              <a:latin typeface="Malgun Gothic"/>
              <a:ea typeface="Malgun Gothic"/>
              <a:cs typeface="Malgun Gothic"/>
              <a:sym typeface="Malgun Gothic"/>
            </a:endParaRPr>
          </a:p>
        </p:txBody>
      </p:sp>
      <p:grpSp>
        <p:nvGrpSpPr>
          <p:cNvPr id="135" name="Google Shape;135;p24"/>
          <p:cNvGrpSpPr/>
          <p:nvPr/>
        </p:nvGrpSpPr>
        <p:grpSpPr>
          <a:xfrm rot="-5400000">
            <a:off x="785320" y="1428410"/>
            <a:ext cx="117297" cy="111262"/>
            <a:chOff x="805125" y="1395550"/>
            <a:chExt cx="186600" cy="177000"/>
          </a:xfrm>
        </p:grpSpPr>
        <p:sp>
          <p:nvSpPr>
            <p:cNvPr id="136" name="Google Shape;136;p24"/>
            <p:cNvSpPr/>
            <p:nvPr/>
          </p:nvSpPr>
          <p:spPr>
            <a:xfrm>
              <a:off x="805125" y="1395550"/>
              <a:ext cx="186600" cy="177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700">
                  <a:latin typeface="Malgun Gothic"/>
                  <a:ea typeface="Malgun Gothic"/>
                  <a:cs typeface="Malgun Gothic"/>
                  <a:sym typeface="Malgun Gothic"/>
                </a:rPr>
                <a:t> </a:t>
              </a:r>
              <a:endParaRPr sz="700">
                <a:latin typeface="Malgun Gothic"/>
                <a:ea typeface="Malgun Gothic"/>
                <a:cs typeface="Malgun Gothic"/>
                <a:sym typeface="Malgun Gothic"/>
              </a:endParaRPr>
            </a:p>
          </p:txBody>
        </p:sp>
        <p:sp>
          <p:nvSpPr>
            <p:cNvPr id="137" name="Google Shape;137;p24"/>
            <p:cNvSpPr/>
            <p:nvPr/>
          </p:nvSpPr>
          <p:spPr>
            <a:xfrm rot="-5400000">
              <a:off x="839755" y="1433213"/>
              <a:ext cx="117300" cy="101700"/>
            </a:xfrm>
            <a:prstGeom prst="triangle">
              <a:avLst>
                <a:gd name="adj" fmla="val 50000"/>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24"/>
          <p:cNvSpPr txBox="1"/>
          <p:nvPr/>
        </p:nvSpPr>
        <p:spPr>
          <a:xfrm>
            <a:off x="5740925" y="1340725"/>
            <a:ext cx="540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a:latin typeface="Malgun Gothic"/>
                <a:ea typeface="Malgun Gothic"/>
                <a:cs typeface="Malgun Gothic"/>
                <a:sym typeface="Malgun Gothic"/>
              </a:rPr>
              <a:t>전체</a:t>
            </a:r>
            <a:endParaRPr sz="800">
              <a:latin typeface="Malgun Gothic"/>
              <a:ea typeface="Malgun Gothic"/>
              <a:cs typeface="Malgun Gothic"/>
              <a:sym typeface="Malgun Gothic"/>
            </a:endParaRPr>
          </a:p>
        </p:txBody>
      </p:sp>
      <p:sp>
        <p:nvSpPr>
          <p:cNvPr id="139" name="Google Shape;139;p24"/>
          <p:cNvSpPr txBox="1"/>
          <p:nvPr/>
        </p:nvSpPr>
        <p:spPr>
          <a:xfrm>
            <a:off x="94725" y="1703388"/>
            <a:ext cx="1095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900">
                <a:latin typeface="Malgun Gothic"/>
                <a:ea typeface="Malgun Gothic"/>
                <a:cs typeface="Malgun Gothic"/>
                <a:sym typeface="Malgun Gothic"/>
              </a:rPr>
              <a:t>HIT 갤러리</a:t>
            </a:r>
            <a:endParaRPr sz="900">
              <a:latin typeface="Malgun Gothic"/>
              <a:ea typeface="Malgun Gothic"/>
              <a:cs typeface="Malgun Gothic"/>
              <a:sym typeface="Malgun Gothic"/>
            </a:endParaRPr>
          </a:p>
        </p:txBody>
      </p:sp>
      <p:sp>
        <p:nvSpPr>
          <p:cNvPr id="140" name="Google Shape;140;p24"/>
          <p:cNvSpPr/>
          <p:nvPr/>
        </p:nvSpPr>
        <p:spPr>
          <a:xfrm>
            <a:off x="3544025" y="1802675"/>
            <a:ext cx="186600" cy="177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sz="700">
                <a:latin typeface="Malgun Gothic"/>
                <a:ea typeface="Malgun Gothic"/>
                <a:cs typeface="Malgun Gothic"/>
                <a:sym typeface="Malgun Gothic"/>
              </a:rPr>
              <a:t> </a:t>
            </a:r>
            <a:endParaRPr sz="700">
              <a:latin typeface="Malgun Gothic"/>
              <a:ea typeface="Malgun Gothic"/>
              <a:cs typeface="Malgun Gothic"/>
              <a:sym typeface="Malgun Gothic"/>
            </a:endParaRPr>
          </a:p>
        </p:txBody>
      </p:sp>
      <p:sp>
        <p:nvSpPr>
          <p:cNvPr id="141" name="Google Shape;141;p24"/>
          <p:cNvSpPr/>
          <p:nvPr/>
        </p:nvSpPr>
        <p:spPr>
          <a:xfrm>
            <a:off x="3730625" y="1802675"/>
            <a:ext cx="186600" cy="177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4"/>
          <p:cNvSpPr/>
          <p:nvPr/>
        </p:nvSpPr>
        <p:spPr>
          <a:xfrm rot="-5400000">
            <a:off x="3578675" y="1840338"/>
            <a:ext cx="117300" cy="101700"/>
          </a:xfrm>
          <a:prstGeom prst="triangle">
            <a:avLst>
              <a:gd name="adj" fmla="val 50000"/>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4"/>
          <p:cNvSpPr/>
          <p:nvPr/>
        </p:nvSpPr>
        <p:spPr>
          <a:xfrm rot="5400000">
            <a:off x="3765275" y="1840325"/>
            <a:ext cx="117300" cy="101700"/>
          </a:xfrm>
          <a:prstGeom prst="triangle">
            <a:avLst>
              <a:gd name="adj" fmla="val 50000"/>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 name="Google Shape;144;p24"/>
          <p:cNvCxnSpPr/>
          <p:nvPr/>
        </p:nvCxnSpPr>
        <p:spPr>
          <a:xfrm>
            <a:off x="152350" y="2015963"/>
            <a:ext cx="3832800" cy="0"/>
          </a:xfrm>
          <a:prstGeom prst="straightConnector1">
            <a:avLst/>
          </a:prstGeom>
          <a:noFill/>
          <a:ln w="19050" cap="flat" cmpd="sng">
            <a:solidFill>
              <a:schemeClr val="accent1"/>
            </a:solidFill>
            <a:prstDash val="solid"/>
            <a:round/>
            <a:headEnd type="none" w="med" len="med"/>
            <a:tailEnd type="none" w="med" len="med"/>
          </a:ln>
        </p:spPr>
      </p:cxnSp>
      <p:sp>
        <p:nvSpPr>
          <p:cNvPr id="145" name="Google Shape;145;p24"/>
          <p:cNvSpPr/>
          <p:nvPr/>
        </p:nvSpPr>
        <p:spPr>
          <a:xfrm>
            <a:off x="182975" y="2113425"/>
            <a:ext cx="902400" cy="6582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a:solidFill>
                  <a:schemeClr val="dk1"/>
                </a:solidFill>
                <a:latin typeface="Malgun Gothic"/>
                <a:ea typeface="Malgun Gothic"/>
                <a:cs typeface="Malgun Gothic"/>
                <a:sym typeface="Malgun Gothic"/>
              </a:rPr>
              <a:t>이미지</a:t>
            </a:r>
            <a:endParaRPr>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endParaRPr>
              <a:solidFill>
                <a:schemeClr val="dk1"/>
              </a:solidFill>
              <a:latin typeface="Malgun Gothic"/>
              <a:ea typeface="Malgun Gothic"/>
              <a:cs typeface="Malgun Gothic"/>
              <a:sym typeface="Malgun Gothic"/>
            </a:endParaRPr>
          </a:p>
        </p:txBody>
      </p:sp>
      <p:sp>
        <p:nvSpPr>
          <p:cNvPr id="146" name="Google Shape;146;p24"/>
          <p:cNvSpPr/>
          <p:nvPr/>
        </p:nvSpPr>
        <p:spPr>
          <a:xfrm>
            <a:off x="1139359" y="2113425"/>
            <a:ext cx="902400" cy="6582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a:solidFill>
                  <a:schemeClr val="dk1"/>
                </a:solidFill>
                <a:latin typeface="Malgun Gothic"/>
                <a:ea typeface="Malgun Gothic"/>
                <a:cs typeface="Malgun Gothic"/>
                <a:sym typeface="Malgun Gothic"/>
              </a:rPr>
              <a:t>이미지</a:t>
            </a:r>
            <a:endParaRPr>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endParaRPr>
              <a:solidFill>
                <a:schemeClr val="dk1"/>
              </a:solidFill>
              <a:latin typeface="Malgun Gothic"/>
              <a:ea typeface="Malgun Gothic"/>
              <a:cs typeface="Malgun Gothic"/>
              <a:sym typeface="Malgun Gothic"/>
            </a:endParaRPr>
          </a:p>
        </p:txBody>
      </p:sp>
      <p:sp>
        <p:nvSpPr>
          <p:cNvPr id="147" name="Google Shape;147;p24"/>
          <p:cNvSpPr/>
          <p:nvPr/>
        </p:nvSpPr>
        <p:spPr>
          <a:xfrm>
            <a:off x="2095743" y="2113425"/>
            <a:ext cx="902400" cy="6582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a:solidFill>
                  <a:schemeClr val="dk1"/>
                </a:solidFill>
                <a:latin typeface="Malgun Gothic"/>
                <a:ea typeface="Malgun Gothic"/>
                <a:cs typeface="Malgun Gothic"/>
                <a:sym typeface="Malgun Gothic"/>
              </a:rPr>
              <a:t>이미지</a:t>
            </a:r>
            <a:endParaRPr>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endParaRPr>
              <a:solidFill>
                <a:schemeClr val="dk1"/>
              </a:solidFill>
              <a:latin typeface="Malgun Gothic"/>
              <a:ea typeface="Malgun Gothic"/>
              <a:cs typeface="Malgun Gothic"/>
              <a:sym typeface="Malgun Gothic"/>
            </a:endParaRPr>
          </a:p>
        </p:txBody>
      </p:sp>
      <p:sp>
        <p:nvSpPr>
          <p:cNvPr id="148" name="Google Shape;148;p24"/>
          <p:cNvSpPr/>
          <p:nvPr/>
        </p:nvSpPr>
        <p:spPr>
          <a:xfrm>
            <a:off x="3052127" y="2113425"/>
            <a:ext cx="902400" cy="6582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a:solidFill>
                  <a:schemeClr val="dk1"/>
                </a:solidFill>
                <a:latin typeface="Malgun Gothic"/>
                <a:ea typeface="Malgun Gothic"/>
                <a:cs typeface="Malgun Gothic"/>
                <a:sym typeface="Malgun Gothic"/>
              </a:rPr>
              <a:t>이미지</a:t>
            </a:r>
            <a:endParaRPr>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endParaRPr>
              <a:solidFill>
                <a:schemeClr val="dk1"/>
              </a:solidFill>
              <a:latin typeface="Malgun Gothic"/>
              <a:ea typeface="Malgun Gothic"/>
              <a:cs typeface="Malgun Gothic"/>
              <a:sym typeface="Malgun Gothic"/>
            </a:endParaRPr>
          </a:p>
        </p:txBody>
      </p:sp>
      <p:sp>
        <p:nvSpPr>
          <p:cNvPr id="149" name="Google Shape;149;p24"/>
          <p:cNvSpPr txBox="1"/>
          <p:nvPr/>
        </p:nvSpPr>
        <p:spPr>
          <a:xfrm>
            <a:off x="182950" y="2448825"/>
            <a:ext cx="902400" cy="323100"/>
          </a:xfrm>
          <a:prstGeom prst="rect">
            <a:avLst/>
          </a:prstGeom>
          <a:solidFill>
            <a:schemeClr val="lt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900">
                <a:latin typeface="Malgun Gothic"/>
                <a:ea typeface="Malgun Gothic"/>
                <a:cs typeface="Malgun Gothic"/>
                <a:sym typeface="Malgun Gothic"/>
              </a:rPr>
              <a:t>제목</a:t>
            </a:r>
            <a:endParaRPr sz="900">
              <a:latin typeface="Malgun Gothic"/>
              <a:ea typeface="Malgun Gothic"/>
              <a:cs typeface="Malgun Gothic"/>
              <a:sym typeface="Malgun Gothic"/>
            </a:endParaRPr>
          </a:p>
        </p:txBody>
      </p:sp>
      <p:sp>
        <p:nvSpPr>
          <p:cNvPr id="150" name="Google Shape;150;p24"/>
          <p:cNvSpPr txBox="1"/>
          <p:nvPr/>
        </p:nvSpPr>
        <p:spPr>
          <a:xfrm>
            <a:off x="1139363" y="2448825"/>
            <a:ext cx="902400" cy="323100"/>
          </a:xfrm>
          <a:prstGeom prst="rect">
            <a:avLst/>
          </a:prstGeom>
          <a:solidFill>
            <a:schemeClr val="lt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900">
                <a:latin typeface="Malgun Gothic"/>
                <a:ea typeface="Malgun Gothic"/>
                <a:cs typeface="Malgun Gothic"/>
                <a:sym typeface="Malgun Gothic"/>
              </a:rPr>
              <a:t>제목</a:t>
            </a:r>
            <a:endParaRPr sz="900">
              <a:latin typeface="Malgun Gothic"/>
              <a:ea typeface="Malgun Gothic"/>
              <a:cs typeface="Malgun Gothic"/>
              <a:sym typeface="Malgun Gothic"/>
            </a:endParaRPr>
          </a:p>
        </p:txBody>
      </p:sp>
      <p:sp>
        <p:nvSpPr>
          <p:cNvPr id="151" name="Google Shape;151;p24"/>
          <p:cNvSpPr txBox="1"/>
          <p:nvPr/>
        </p:nvSpPr>
        <p:spPr>
          <a:xfrm>
            <a:off x="2095738" y="2448825"/>
            <a:ext cx="902400" cy="323100"/>
          </a:xfrm>
          <a:prstGeom prst="rect">
            <a:avLst/>
          </a:prstGeom>
          <a:solidFill>
            <a:schemeClr val="lt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900">
                <a:latin typeface="Malgun Gothic"/>
                <a:ea typeface="Malgun Gothic"/>
                <a:cs typeface="Malgun Gothic"/>
                <a:sym typeface="Malgun Gothic"/>
              </a:rPr>
              <a:t>제목</a:t>
            </a:r>
            <a:endParaRPr sz="900">
              <a:latin typeface="Malgun Gothic"/>
              <a:ea typeface="Malgun Gothic"/>
              <a:cs typeface="Malgun Gothic"/>
              <a:sym typeface="Malgun Gothic"/>
            </a:endParaRPr>
          </a:p>
        </p:txBody>
      </p:sp>
      <p:sp>
        <p:nvSpPr>
          <p:cNvPr id="152" name="Google Shape;152;p24"/>
          <p:cNvSpPr txBox="1"/>
          <p:nvPr/>
        </p:nvSpPr>
        <p:spPr>
          <a:xfrm>
            <a:off x="3052113" y="2448825"/>
            <a:ext cx="902400" cy="323100"/>
          </a:xfrm>
          <a:prstGeom prst="rect">
            <a:avLst/>
          </a:prstGeom>
          <a:solidFill>
            <a:schemeClr val="lt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900">
                <a:latin typeface="Malgun Gothic"/>
                <a:ea typeface="Malgun Gothic"/>
                <a:cs typeface="Malgun Gothic"/>
                <a:sym typeface="Malgun Gothic"/>
              </a:rPr>
              <a:t>제목</a:t>
            </a:r>
            <a:endParaRPr sz="900">
              <a:latin typeface="Malgun Gothic"/>
              <a:ea typeface="Malgun Gothic"/>
              <a:cs typeface="Malgun Gothic"/>
              <a:sym typeface="Malgun Gothic"/>
            </a:endParaRPr>
          </a:p>
        </p:txBody>
      </p:sp>
      <p:sp>
        <p:nvSpPr>
          <p:cNvPr id="153" name="Google Shape;153;p24"/>
          <p:cNvSpPr/>
          <p:nvPr/>
        </p:nvSpPr>
        <p:spPr>
          <a:xfrm>
            <a:off x="121875" y="2936650"/>
            <a:ext cx="3832800" cy="9264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ko">
                <a:solidFill>
                  <a:schemeClr val="dk1"/>
                </a:solidFill>
                <a:latin typeface="Malgun Gothic"/>
                <a:ea typeface="Malgun Gothic"/>
                <a:cs typeface="Malgun Gothic"/>
                <a:sym typeface="Malgun Gothic"/>
              </a:rPr>
              <a:t>광고 배너</a:t>
            </a:r>
            <a:endParaRPr sz="1400">
              <a:solidFill>
                <a:schemeClr val="dk1"/>
              </a:solidFill>
              <a:latin typeface="Malgun Gothic"/>
              <a:ea typeface="Malgun Gothic"/>
              <a:cs typeface="Malgun Gothic"/>
              <a:sym typeface="Malgun Gothic"/>
            </a:endParaRPr>
          </a:p>
        </p:txBody>
      </p:sp>
      <p:sp>
        <p:nvSpPr>
          <p:cNvPr id="154" name="Google Shape;154;p24"/>
          <p:cNvSpPr/>
          <p:nvPr/>
        </p:nvSpPr>
        <p:spPr>
          <a:xfrm>
            <a:off x="4117625" y="1802675"/>
            <a:ext cx="2084100" cy="8763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Malgun Gothic"/>
              <a:ea typeface="Malgun Gothic"/>
              <a:cs typeface="Malgun Gothic"/>
              <a:sym typeface="Malgun Gothic"/>
            </a:endParaRPr>
          </a:p>
        </p:txBody>
      </p:sp>
      <p:sp>
        <p:nvSpPr>
          <p:cNvPr id="155" name="Google Shape;155;p24"/>
          <p:cNvSpPr/>
          <p:nvPr/>
        </p:nvSpPr>
        <p:spPr>
          <a:xfrm>
            <a:off x="4270225" y="1901975"/>
            <a:ext cx="1176600" cy="2100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4"/>
          <p:cNvSpPr/>
          <p:nvPr/>
        </p:nvSpPr>
        <p:spPr>
          <a:xfrm>
            <a:off x="4270225" y="2165741"/>
            <a:ext cx="1176600" cy="2100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24"/>
          <p:cNvCxnSpPr/>
          <p:nvPr/>
        </p:nvCxnSpPr>
        <p:spPr>
          <a:xfrm>
            <a:off x="4134725" y="2472000"/>
            <a:ext cx="2049900" cy="0"/>
          </a:xfrm>
          <a:prstGeom prst="straightConnector1">
            <a:avLst/>
          </a:prstGeom>
          <a:noFill/>
          <a:ln w="9525" cap="flat" cmpd="sng">
            <a:solidFill>
              <a:schemeClr val="dk2"/>
            </a:solidFill>
            <a:prstDash val="dot"/>
            <a:round/>
            <a:headEnd type="none" w="med" len="med"/>
            <a:tailEnd type="none" w="med" len="med"/>
          </a:ln>
        </p:spPr>
      </p:cxnSp>
      <p:sp>
        <p:nvSpPr>
          <p:cNvPr id="158" name="Google Shape;158;p24"/>
          <p:cNvSpPr txBox="1"/>
          <p:nvPr/>
        </p:nvSpPr>
        <p:spPr>
          <a:xfrm>
            <a:off x="5558025" y="1881313"/>
            <a:ext cx="6735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700">
                <a:latin typeface="Malgun Gothic"/>
                <a:ea typeface="Malgun Gothic"/>
                <a:cs typeface="Malgun Gothic"/>
                <a:sym typeface="Malgun Gothic"/>
              </a:rPr>
              <a:t>아이디 저장</a:t>
            </a:r>
            <a:endParaRPr sz="700">
              <a:latin typeface="Malgun Gothic"/>
              <a:ea typeface="Malgun Gothic"/>
              <a:cs typeface="Malgun Gothic"/>
              <a:sym typeface="Malgun Gothic"/>
            </a:endParaRPr>
          </a:p>
        </p:txBody>
      </p:sp>
      <p:sp>
        <p:nvSpPr>
          <p:cNvPr id="159" name="Google Shape;159;p24"/>
          <p:cNvSpPr/>
          <p:nvPr/>
        </p:nvSpPr>
        <p:spPr>
          <a:xfrm>
            <a:off x="5506150" y="1968913"/>
            <a:ext cx="101700" cy="11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4"/>
          <p:cNvSpPr/>
          <p:nvPr/>
        </p:nvSpPr>
        <p:spPr>
          <a:xfrm>
            <a:off x="5520925" y="2146200"/>
            <a:ext cx="540300" cy="210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800" b="1">
                <a:solidFill>
                  <a:schemeClr val="lt1"/>
                </a:solidFill>
                <a:latin typeface="Malgun Gothic"/>
                <a:ea typeface="Malgun Gothic"/>
                <a:cs typeface="Malgun Gothic"/>
                <a:sym typeface="Malgun Gothic"/>
              </a:rPr>
              <a:t>로그인</a:t>
            </a:r>
            <a:endParaRPr sz="800" b="1">
              <a:solidFill>
                <a:schemeClr val="lt1"/>
              </a:solidFill>
              <a:latin typeface="Malgun Gothic"/>
              <a:ea typeface="Malgun Gothic"/>
              <a:cs typeface="Malgun Gothic"/>
              <a:sym typeface="Malgun Gothic"/>
            </a:endParaRPr>
          </a:p>
        </p:txBody>
      </p:sp>
      <p:sp>
        <p:nvSpPr>
          <p:cNvPr id="161" name="Google Shape;161;p24"/>
          <p:cNvSpPr txBox="1"/>
          <p:nvPr/>
        </p:nvSpPr>
        <p:spPr>
          <a:xfrm>
            <a:off x="4134725" y="2429525"/>
            <a:ext cx="6012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700" b="1">
                <a:latin typeface="Malgun Gothic"/>
                <a:ea typeface="Malgun Gothic"/>
                <a:cs typeface="Malgun Gothic"/>
                <a:sym typeface="Malgun Gothic"/>
              </a:rPr>
              <a:t>회원 가입</a:t>
            </a:r>
            <a:endParaRPr sz="700" b="1">
              <a:latin typeface="Malgun Gothic"/>
              <a:ea typeface="Malgun Gothic"/>
              <a:cs typeface="Malgun Gothic"/>
              <a:sym typeface="Malgun Gothic"/>
            </a:endParaRPr>
          </a:p>
        </p:txBody>
      </p:sp>
      <p:cxnSp>
        <p:nvCxnSpPr>
          <p:cNvPr id="162" name="Google Shape;162;p24"/>
          <p:cNvCxnSpPr/>
          <p:nvPr/>
        </p:nvCxnSpPr>
        <p:spPr>
          <a:xfrm>
            <a:off x="4662550" y="2525400"/>
            <a:ext cx="0" cy="92700"/>
          </a:xfrm>
          <a:prstGeom prst="straightConnector1">
            <a:avLst/>
          </a:prstGeom>
          <a:noFill/>
          <a:ln w="9525" cap="flat" cmpd="sng">
            <a:solidFill>
              <a:schemeClr val="dk2"/>
            </a:solidFill>
            <a:prstDash val="solid"/>
            <a:round/>
            <a:headEnd type="none" w="med" len="med"/>
            <a:tailEnd type="none" w="med" len="med"/>
          </a:ln>
        </p:spPr>
      </p:cxnSp>
      <p:sp>
        <p:nvSpPr>
          <p:cNvPr id="163" name="Google Shape;163;p24"/>
          <p:cNvSpPr txBox="1"/>
          <p:nvPr/>
        </p:nvSpPr>
        <p:spPr>
          <a:xfrm>
            <a:off x="4629525" y="2429525"/>
            <a:ext cx="12117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700" b="1">
                <a:latin typeface="Malgun Gothic"/>
                <a:ea typeface="Malgun Gothic"/>
                <a:cs typeface="Malgun Gothic"/>
                <a:sym typeface="Malgun Gothic"/>
              </a:rPr>
              <a:t>아이디 · 비밀번호 찾기</a:t>
            </a:r>
            <a:endParaRPr sz="700" b="1">
              <a:latin typeface="Malgun Gothic"/>
              <a:ea typeface="Malgun Gothic"/>
              <a:cs typeface="Malgun Gothic"/>
              <a:sym typeface="Malgun Gothic"/>
            </a:endParaRPr>
          </a:p>
        </p:txBody>
      </p:sp>
      <p:cxnSp>
        <p:nvCxnSpPr>
          <p:cNvPr id="164" name="Google Shape;164;p24"/>
          <p:cNvCxnSpPr/>
          <p:nvPr/>
        </p:nvCxnSpPr>
        <p:spPr>
          <a:xfrm>
            <a:off x="5691250" y="2529425"/>
            <a:ext cx="0" cy="92700"/>
          </a:xfrm>
          <a:prstGeom prst="straightConnector1">
            <a:avLst/>
          </a:prstGeom>
          <a:noFill/>
          <a:ln w="9525" cap="flat" cmpd="sng">
            <a:solidFill>
              <a:schemeClr val="dk2"/>
            </a:solidFill>
            <a:prstDash val="solid"/>
            <a:round/>
            <a:headEnd type="none" w="med" len="med"/>
            <a:tailEnd type="none" w="med" len="med"/>
          </a:ln>
        </p:spPr>
      </p:cxnSp>
      <p:pic>
        <p:nvPicPr>
          <p:cNvPr id="165" name="Google Shape;165;p24"/>
          <p:cNvPicPr preferRelativeResize="0"/>
          <p:nvPr/>
        </p:nvPicPr>
        <p:blipFill rotWithShape="1">
          <a:blip r:embed="rId3">
            <a:alphaModFix/>
          </a:blip>
          <a:srcRect l="44606" t="19999" r="16212" b="63841"/>
          <a:stretch/>
        </p:blipFill>
        <p:spPr>
          <a:xfrm>
            <a:off x="5740925" y="2472023"/>
            <a:ext cx="186600" cy="177000"/>
          </a:xfrm>
          <a:prstGeom prst="rect">
            <a:avLst/>
          </a:prstGeom>
          <a:noFill/>
          <a:ln>
            <a:noFill/>
          </a:ln>
        </p:spPr>
      </p:pic>
      <p:sp>
        <p:nvSpPr>
          <p:cNvPr id="166" name="Google Shape;166;p24"/>
          <p:cNvSpPr/>
          <p:nvPr/>
        </p:nvSpPr>
        <p:spPr>
          <a:xfrm>
            <a:off x="4134725" y="2833125"/>
            <a:ext cx="2049900" cy="2157300"/>
          </a:xfrm>
          <a:prstGeom prst="rect">
            <a:avLst/>
          </a:prstGeom>
          <a:solidFill>
            <a:schemeClr val="lt1"/>
          </a:solidFill>
          <a:ln w="9525"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Malgun Gothic"/>
              <a:ea typeface="Malgun Gothic"/>
              <a:cs typeface="Malgun Gothic"/>
              <a:sym typeface="Malgun Gothic"/>
            </a:endParaRPr>
          </a:p>
        </p:txBody>
      </p:sp>
      <p:sp>
        <p:nvSpPr>
          <p:cNvPr id="167" name="Google Shape;167;p24"/>
          <p:cNvSpPr txBox="1"/>
          <p:nvPr/>
        </p:nvSpPr>
        <p:spPr>
          <a:xfrm>
            <a:off x="4134725" y="2832025"/>
            <a:ext cx="765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a:latin typeface="Malgun Gothic"/>
                <a:ea typeface="Malgun Gothic"/>
                <a:cs typeface="Malgun Gothic"/>
                <a:sym typeface="Malgun Gothic"/>
              </a:rPr>
              <a:t>갤러리 순위</a:t>
            </a:r>
            <a:endParaRPr sz="800">
              <a:latin typeface="Malgun Gothic"/>
              <a:ea typeface="Malgun Gothic"/>
              <a:cs typeface="Malgun Gothic"/>
              <a:sym typeface="Malgun Gothic"/>
            </a:endParaRPr>
          </a:p>
        </p:txBody>
      </p:sp>
      <p:sp>
        <p:nvSpPr>
          <p:cNvPr id="168" name="Google Shape;168;p24"/>
          <p:cNvSpPr txBox="1"/>
          <p:nvPr/>
        </p:nvSpPr>
        <p:spPr>
          <a:xfrm>
            <a:off x="5339875" y="2833125"/>
            <a:ext cx="9024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800">
                <a:latin typeface="Malgun Gothic"/>
                <a:ea typeface="Malgun Gothic"/>
                <a:cs typeface="Malgun Gothic"/>
                <a:sym typeface="Malgun Gothic"/>
              </a:rPr>
              <a:t>메인 | </a:t>
            </a:r>
            <a:r>
              <a:rPr lang="ko" sz="800">
                <a:solidFill>
                  <a:srgbClr val="FF0000"/>
                </a:solidFill>
                <a:latin typeface="Malgun Gothic"/>
                <a:ea typeface="Malgun Gothic"/>
                <a:cs typeface="Malgun Gothic"/>
                <a:sym typeface="Malgun Gothic"/>
              </a:rPr>
              <a:t>마이너</a:t>
            </a:r>
            <a:endParaRPr sz="800">
              <a:solidFill>
                <a:srgbClr val="FF0000"/>
              </a:solidFill>
              <a:latin typeface="Malgun Gothic"/>
              <a:ea typeface="Malgun Gothic"/>
              <a:cs typeface="Malgun Gothic"/>
              <a:sym typeface="Malgun Gothic"/>
            </a:endParaRPr>
          </a:p>
        </p:txBody>
      </p:sp>
      <p:cxnSp>
        <p:nvCxnSpPr>
          <p:cNvPr id="169" name="Google Shape;169;p24"/>
          <p:cNvCxnSpPr/>
          <p:nvPr/>
        </p:nvCxnSpPr>
        <p:spPr>
          <a:xfrm>
            <a:off x="4139025" y="3140925"/>
            <a:ext cx="2020200" cy="0"/>
          </a:xfrm>
          <a:prstGeom prst="straightConnector1">
            <a:avLst/>
          </a:prstGeom>
          <a:noFill/>
          <a:ln w="9525" cap="flat" cmpd="sng">
            <a:solidFill>
              <a:schemeClr val="dk2"/>
            </a:solidFill>
            <a:prstDash val="dot"/>
            <a:round/>
            <a:headEnd type="none" w="med" len="med"/>
            <a:tailEnd type="none" w="med" len="med"/>
          </a:ln>
        </p:spPr>
      </p:cxnSp>
      <p:sp>
        <p:nvSpPr>
          <p:cNvPr id="170" name="Google Shape;170;p24"/>
          <p:cNvSpPr txBox="1"/>
          <p:nvPr/>
        </p:nvSpPr>
        <p:spPr>
          <a:xfrm>
            <a:off x="4141275" y="4667325"/>
            <a:ext cx="2049900" cy="323100"/>
          </a:xfrm>
          <a:prstGeom prst="rect">
            <a:avLst/>
          </a:prstGeom>
          <a:solidFill>
            <a:schemeClr val="lt2"/>
          </a:solid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900">
                <a:latin typeface="Malgun Gothic"/>
                <a:ea typeface="Malgun Gothic"/>
                <a:cs typeface="Malgun Gothic"/>
                <a:sym typeface="Malgun Gothic"/>
              </a:rPr>
              <a:t>11위 - 20위</a:t>
            </a:r>
            <a:endParaRPr sz="900">
              <a:latin typeface="Malgun Gothic"/>
              <a:ea typeface="Malgun Gothic"/>
              <a:cs typeface="Malgun Gothic"/>
              <a:sym typeface="Malgun Gothic"/>
            </a:endParaRPr>
          </a:p>
        </p:txBody>
      </p:sp>
      <p:sp>
        <p:nvSpPr>
          <p:cNvPr id="171" name="Google Shape;171;p24"/>
          <p:cNvSpPr/>
          <p:nvPr/>
        </p:nvSpPr>
        <p:spPr>
          <a:xfrm>
            <a:off x="4254850" y="4323600"/>
            <a:ext cx="283800" cy="2886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700">
                <a:solidFill>
                  <a:schemeClr val="lt1"/>
                </a:solidFill>
                <a:latin typeface="Malgun Gothic"/>
                <a:ea typeface="Malgun Gothic"/>
                <a:cs typeface="Malgun Gothic"/>
                <a:sym typeface="Malgun Gothic"/>
              </a:rPr>
              <a:t>10</a:t>
            </a:r>
            <a:endParaRPr sz="700">
              <a:solidFill>
                <a:schemeClr val="lt1"/>
              </a:solidFill>
              <a:latin typeface="Malgun Gothic"/>
              <a:ea typeface="Malgun Gothic"/>
              <a:cs typeface="Malgun Gothic"/>
              <a:sym typeface="Malgun Gothic"/>
            </a:endParaRPr>
          </a:p>
        </p:txBody>
      </p:sp>
      <p:sp>
        <p:nvSpPr>
          <p:cNvPr id="172" name="Google Shape;172;p24"/>
          <p:cNvSpPr/>
          <p:nvPr/>
        </p:nvSpPr>
        <p:spPr>
          <a:xfrm>
            <a:off x="4254850" y="3205375"/>
            <a:ext cx="283800" cy="2886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700">
                <a:solidFill>
                  <a:schemeClr val="lt1"/>
                </a:solidFill>
                <a:latin typeface="Malgun Gothic"/>
                <a:ea typeface="Malgun Gothic"/>
                <a:cs typeface="Malgun Gothic"/>
                <a:sym typeface="Malgun Gothic"/>
              </a:rPr>
              <a:t>1</a:t>
            </a:r>
            <a:endParaRPr sz="700">
              <a:solidFill>
                <a:schemeClr val="lt1"/>
              </a:solidFill>
              <a:latin typeface="Malgun Gothic"/>
              <a:ea typeface="Malgun Gothic"/>
              <a:cs typeface="Malgun Gothic"/>
              <a:sym typeface="Malgun Gothic"/>
            </a:endParaRPr>
          </a:p>
        </p:txBody>
      </p:sp>
      <p:sp>
        <p:nvSpPr>
          <p:cNvPr id="173" name="Google Shape;173;p24"/>
          <p:cNvSpPr/>
          <p:nvPr/>
        </p:nvSpPr>
        <p:spPr>
          <a:xfrm>
            <a:off x="4254850" y="3528850"/>
            <a:ext cx="283800" cy="2886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700">
                <a:solidFill>
                  <a:schemeClr val="lt1"/>
                </a:solidFill>
                <a:latin typeface="Malgun Gothic"/>
                <a:ea typeface="Malgun Gothic"/>
                <a:cs typeface="Malgun Gothic"/>
                <a:sym typeface="Malgun Gothic"/>
              </a:rPr>
              <a:t>2</a:t>
            </a:r>
            <a:endParaRPr sz="700">
              <a:solidFill>
                <a:schemeClr val="lt1"/>
              </a:solidFill>
              <a:latin typeface="Malgun Gothic"/>
              <a:ea typeface="Malgun Gothic"/>
              <a:cs typeface="Malgun Gothic"/>
              <a:sym typeface="Malgun Gothic"/>
            </a:endParaRPr>
          </a:p>
        </p:txBody>
      </p:sp>
      <p:sp>
        <p:nvSpPr>
          <p:cNvPr id="174" name="Google Shape;174;p24"/>
          <p:cNvSpPr/>
          <p:nvPr/>
        </p:nvSpPr>
        <p:spPr>
          <a:xfrm>
            <a:off x="4254850" y="4020375"/>
            <a:ext cx="283800" cy="2886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700">
                <a:solidFill>
                  <a:schemeClr val="lt1"/>
                </a:solidFill>
                <a:latin typeface="Malgun Gothic"/>
                <a:ea typeface="Malgun Gothic"/>
                <a:cs typeface="Malgun Gothic"/>
                <a:sym typeface="Malgun Gothic"/>
              </a:rPr>
              <a:t>9</a:t>
            </a:r>
            <a:endParaRPr sz="700">
              <a:solidFill>
                <a:schemeClr val="lt1"/>
              </a:solidFill>
              <a:latin typeface="Malgun Gothic"/>
              <a:ea typeface="Malgun Gothic"/>
              <a:cs typeface="Malgun Gothic"/>
              <a:sym typeface="Malgun Gothic"/>
            </a:endParaRPr>
          </a:p>
        </p:txBody>
      </p:sp>
      <p:sp>
        <p:nvSpPr>
          <p:cNvPr id="175" name="Google Shape;175;p24"/>
          <p:cNvSpPr/>
          <p:nvPr/>
        </p:nvSpPr>
        <p:spPr>
          <a:xfrm>
            <a:off x="4303450" y="3872563"/>
            <a:ext cx="186600" cy="92700"/>
          </a:xfrm>
          <a:prstGeom prst="doubleWave">
            <a:avLst>
              <a:gd name="adj1" fmla="val 6250"/>
              <a:gd name="adj2" fmla="val 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4"/>
          <p:cNvSpPr txBox="1"/>
          <p:nvPr/>
        </p:nvSpPr>
        <p:spPr>
          <a:xfrm>
            <a:off x="4601475" y="3188113"/>
            <a:ext cx="1095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900">
                <a:latin typeface="Malgun Gothic"/>
                <a:ea typeface="Malgun Gothic"/>
                <a:cs typeface="Malgun Gothic"/>
                <a:sym typeface="Malgun Gothic"/>
              </a:rPr>
              <a:t>갤러리 이름</a:t>
            </a:r>
            <a:endParaRPr sz="900">
              <a:latin typeface="Malgun Gothic"/>
              <a:ea typeface="Malgun Gothic"/>
              <a:cs typeface="Malgun Gothic"/>
              <a:sym typeface="Malgun Gothic"/>
            </a:endParaRPr>
          </a:p>
        </p:txBody>
      </p:sp>
      <p:sp>
        <p:nvSpPr>
          <p:cNvPr id="177" name="Google Shape;177;p24"/>
          <p:cNvSpPr txBox="1"/>
          <p:nvPr/>
        </p:nvSpPr>
        <p:spPr>
          <a:xfrm>
            <a:off x="4601475" y="3511588"/>
            <a:ext cx="1095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900">
                <a:latin typeface="Malgun Gothic"/>
                <a:ea typeface="Malgun Gothic"/>
                <a:cs typeface="Malgun Gothic"/>
                <a:sym typeface="Malgun Gothic"/>
              </a:rPr>
              <a:t>갤러리 이름</a:t>
            </a:r>
            <a:endParaRPr sz="900">
              <a:latin typeface="Malgun Gothic"/>
              <a:ea typeface="Malgun Gothic"/>
              <a:cs typeface="Malgun Gothic"/>
              <a:sym typeface="Malgun Gothic"/>
            </a:endParaRPr>
          </a:p>
        </p:txBody>
      </p:sp>
      <p:sp>
        <p:nvSpPr>
          <p:cNvPr id="178" name="Google Shape;178;p24"/>
          <p:cNvSpPr txBox="1"/>
          <p:nvPr/>
        </p:nvSpPr>
        <p:spPr>
          <a:xfrm>
            <a:off x="4601475" y="4020363"/>
            <a:ext cx="1095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900">
                <a:latin typeface="Malgun Gothic"/>
                <a:ea typeface="Malgun Gothic"/>
                <a:cs typeface="Malgun Gothic"/>
                <a:sym typeface="Malgun Gothic"/>
              </a:rPr>
              <a:t>갤러리 이름</a:t>
            </a:r>
            <a:endParaRPr sz="900">
              <a:latin typeface="Malgun Gothic"/>
              <a:ea typeface="Malgun Gothic"/>
              <a:cs typeface="Malgun Gothic"/>
              <a:sym typeface="Malgun Gothic"/>
            </a:endParaRPr>
          </a:p>
        </p:txBody>
      </p:sp>
      <p:sp>
        <p:nvSpPr>
          <p:cNvPr id="179" name="Google Shape;179;p24"/>
          <p:cNvSpPr txBox="1"/>
          <p:nvPr/>
        </p:nvSpPr>
        <p:spPr>
          <a:xfrm>
            <a:off x="4601475" y="4323588"/>
            <a:ext cx="1095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900">
                <a:latin typeface="Malgun Gothic"/>
                <a:ea typeface="Malgun Gothic"/>
                <a:cs typeface="Malgun Gothic"/>
                <a:sym typeface="Malgun Gothic"/>
              </a:rPr>
              <a:t>갤러리 이름</a:t>
            </a:r>
            <a:endParaRPr sz="900">
              <a:latin typeface="Malgun Gothic"/>
              <a:ea typeface="Malgun Gothic"/>
              <a:cs typeface="Malgun Gothic"/>
              <a:sym typeface="Malgun Gothic"/>
            </a:endParaRPr>
          </a:p>
        </p:txBody>
      </p:sp>
      <p:sp>
        <p:nvSpPr>
          <p:cNvPr id="180" name="Google Shape;180;p24"/>
          <p:cNvSpPr/>
          <p:nvPr/>
        </p:nvSpPr>
        <p:spPr>
          <a:xfrm>
            <a:off x="2175800" y="333300"/>
            <a:ext cx="325800" cy="32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1</a:t>
            </a:r>
            <a:endParaRPr/>
          </a:p>
        </p:txBody>
      </p:sp>
      <p:sp>
        <p:nvSpPr>
          <p:cNvPr id="181" name="Google Shape;181;p24"/>
          <p:cNvSpPr/>
          <p:nvPr/>
        </p:nvSpPr>
        <p:spPr>
          <a:xfrm>
            <a:off x="40475" y="760425"/>
            <a:ext cx="325800" cy="32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2</a:t>
            </a:r>
            <a:endParaRPr/>
          </a:p>
        </p:txBody>
      </p:sp>
      <p:sp>
        <p:nvSpPr>
          <p:cNvPr id="182" name="Google Shape;182;p24"/>
          <p:cNvSpPr/>
          <p:nvPr/>
        </p:nvSpPr>
        <p:spPr>
          <a:xfrm>
            <a:off x="0" y="1293363"/>
            <a:ext cx="325800" cy="32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3</a:t>
            </a:r>
            <a:endParaRPr/>
          </a:p>
        </p:txBody>
      </p:sp>
      <p:sp>
        <p:nvSpPr>
          <p:cNvPr id="183" name="Google Shape;183;p24"/>
          <p:cNvSpPr/>
          <p:nvPr/>
        </p:nvSpPr>
        <p:spPr>
          <a:xfrm>
            <a:off x="805825" y="1667138"/>
            <a:ext cx="325800" cy="32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4</a:t>
            </a:r>
            <a:endParaRPr/>
          </a:p>
        </p:txBody>
      </p:sp>
      <p:sp>
        <p:nvSpPr>
          <p:cNvPr id="184" name="Google Shape;184;p24"/>
          <p:cNvSpPr/>
          <p:nvPr/>
        </p:nvSpPr>
        <p:spPr>
          <a:xfrm>
            <a:off x="4860688" y="2769913"/>
            <a:ext cx="325800" cy="32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5</a:t>
            </a:r>
            <a:endParaRPr/>
          </a:p>
        </p:txBody>
      </p:sp>
      <p:pic>
        <p:nvPicPr>
          <p:cNvPr id="185" name="Google Shape;185;p24"/>
          <p:cNvPicPr preferRelativeResize="0"/>
          <p:nvPr/>
        </p:nvPicPr>
        <p:blipFill rotWithShape="1">
          <a:blip r:embed="rId4">
            <a:alphaModFix/>
          </a:blip>
          <a:srcRect b="48488"/>
          <a:stretch/>
        </p:blipFill>
        <p:spPr>
          <a:xfrm>
            <a:off x="121875" y="3977325"/>
            <a:ext cx="3832800" cy="1013100"/>
          </a:xfrm>
          <a:prstGeom prst="rect">
            <a:avLst/>
          </a:prstGeom>
          <a:noFill/>
          <a:ln>
            <a:noFill/>
          </a:ln>
        </p:spPr>
      </p:pic>
      <p:sp>
        <p:nvSpPr>
          <p:cNvPr id="186" name="Google Shape;186;p24"/>
          <p:cNvSpPr txBox="1"/>
          <p:nvPr/>
        </p:nvSpPr>
        <p:spPr>
          <a:xfrm>
            <a:off x="2406275" y="1729650"/>
            <a:ext cx="10953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900">
                <a:latin typeface="Malgun Gothic"/>
                <a:ea typeface="Malgun Gothic"/>
                <a:cs typeface="Malgun Gothic"/>
                <a:sym typeface="Malgun Gothic"/>
              </a:rPr>
              <a:t>1/3</a:t>
            </a:r>
            <a:endParaRPr sz="900">
              <a:latin typeface="Malgun Gothic"/>
              <a:ea typeface="Malgun Gothic"/>
              <a:cs typeface="Malgun Gothic"/>
              <a:sym typeface="Malgun Gothic"/>
            </a:endParaRPr>
          </a:p>
        </p:txBody>
      </p:sp>
      <p:sp>
        <p:nvSpPr>
          <p:cNvPr id="187" name="Google Shape;187;p24"/>
          <p:cNvSpPr txBox="1"/>
          <p:nvPr/>
        </p:nvSpPr>
        <p:spPr>
          <a:xfrm>
            <a:off x="2357150" y="4068100"/>
            <a:ext cx="10953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ko" sz="900">
                <a:latin typeface="Malgun Gothic"/>
                <a:ea typeface="Malgun Gothic"/>
                <a:cs typeface="Malgun Gothic"/>
                <a:sym typeface="Malgun Gothic"/>
              </a:rPr>
              <a:t>1/6</a:t>
            </a:r>
            <a:endParaRPr sz="900">
              <a:latin typeface="Malgun Gothic"/>
              <a:ea typeface="Malgun Gothic"/>
              <a:cs typeface="Malgun Gothic"/>
              <a:sym typeface="Malgun Gothic"/>
            </a:endParaRPr>
          </a:p>
        </p:txBody>
      </p:sp>
      <p:sp>
        <p:nvSpPr>
          <p:cNvPr id="188" name="Google Shape;188;p24"/>
          <p:cNvSpPr/>
          <p:nvPr/>
        </p:nvSpPr>
        <p:spPr>
          <a:xfrm>
            <a:off x="4029538" y="1533375"/>
            <a:ext cx="325800" cy="32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6</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1709</Words>
  <Application>Microsoft Office PowerPoint</Application>
  <PresentationFormat>화면 슬라이드 쇼(16:9)</PresentationFormat>
  <Paragraphs>625</Paragraphs>
  <Slides>16</Slides>
  <Notes>16</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16</vt:i4>
      </vt:variant>
    </vt:vector>
  </HeadingPairs>
  <TitlesOfParts>
    <vt:vector size="20" baseType="lpstr">
      <vt:lpstr>맑은 고딕</vt:lpstr>
      <vt:lpstr>맑은 고딕</vt:lpstr>
      <vt:lpstr>Arial</vt:lpstr>
      <vt:lpstr>Simple Light</vt:lpstr>
      <vt:lpstr>스토리 보드</vt:lpstr>
      <vt:lpstr>문서 내역</vt:lpstr>
      <vt:lpstr>목차</vt:lpstr>
      <vt:lpstr>목차</vt:lpstr>
      <vt:lpstr>프로젝트 개요</vt:lpstr>
      <vt:lpstr>서비스 플로우 차트 (data flow)</vt:lpstr>
      <vt:lpstr>서비스 플로우 차트 (data flow)</vt:lpstr>
      <vt:lpstr>프로젝트 정보 구조 (IA: Information Architecture)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스토리 보드</dc:title>
  <dc:creator>java2</dc:creator>
  <cp:lastModifiedBy>java2</cp:lastModifiedBy>
  <cp:revision>3</cp:revision>
  <dcterms:modified xsi:type="dcterms:W3CDTF">2023-03-03T06:24:59Z</dcterms:modified>
</cp:coreProperties>
</file>