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2022-12-19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2022-12-19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4.167.61:8080/Jboard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b="1" dirty="0" smtClean="0">
                <a:solidFill>
                  <a:srgbClr val="FFFFFF"/>
                </a:solidFill>
              </a:rPr>
              <a:t>인터페이스</a:t>
            </a:r>
            <a:r>
              <a:rPr lang="ko-KR" altLang="en-US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FFFFFF"/>
                </a:solidFill>
              </a:rPr>
              <a:t>구현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응용 프로그래밍 및 화면 구현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48256" cy="1499616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3)</a:t>
            </a:r>
            <a:r>
              <a:rPr lang="ko-KR" altLang="en-US" sz="4400" dirty="0" err="1" smtClean="0"/>
              <a:t>배포서버</a:t>
            </a: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aws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업로드 및 테스트</a:t>
            </a:r>
            <a:endParaRPr lang="ko-KR" altLang="en-US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95105"/>
            <a:ext cx="8473867" cy="28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문제 내용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프로젝트 </a:t>
            </a:r>
            <a:r>
              <a:rPr lang="en-US" altLang="ko-KR" sz="2800" dirty="0" smtClean="0"/>
              <a:t>Export </a:t>
            </a:r>
            <a:r>
              <a:rPr lang="ko-KR" altLang="en-US" sz="2800" dirty="0" smtClean="0"/>
              <a:t>하기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3) </a:t>
            </a:r>
            <a:r>
              <a:rPr lang="ko-KR" altLang="en-US" sz="2800" dirty="0" err="1" smtClean="0"/>
              <a:t>배포서버</a:t>
            </a:r>
            <a:r>
              <a:rPr lang="en-US" altLang="ko-KR" sz="2800" dirty="0" smtClean="0"/>
              <a:t>(AWS) </a:t>
            </a:r>
            <a:r>
              <a:rPr lang="ko-KR" altLang="en-US" sz="2800" dirty="0" smtClean="0"/>
              <a:t>업로드 및 테스트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4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프로젝트 배포 테스트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1) </a:t>
            </a:r>
            <a:r>
              <a:rPr lang="ko-KR" altLang="en-US" sz="5400" dirty="0" smtClean="0"/>
              <a:t>문제 내용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1458" y="1941533"/>
            <a:ext cx="10271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Jboard2</a:t>
            </a:r>
          </a:p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배포환경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Java11, JSP, Tomcat9, MySQL8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작업내용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배포하기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내용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배포 과정에 따른 적절한 설명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동작 테스트 및 시연 화면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주소 첨부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13.124.167.61:8080/Jboard2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항목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글보기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글삭제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글수정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첨부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AWS file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파일 저장 확인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 출력 여부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AWS log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파일 생성 확인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2) </a:t>
            </a:r>
            <a:r>
              <a:rPr lang="ko-KR" altLang="en-US" sz="5400" dirty="0" smtClean="0"/>
              <a:t>프로젝트 </a:t>
            </a:r>
            <a:r>
              <a:rPr lang="en-US" altLang="ko-KR" sz="5400" dirty="0" err="1" smtClean="0"/>
              <a:t>Exprot</a:t>
            </a:r>
            <a:r>
              <a:rPr lang="en-US" altLang="ko-KR" sz="5400" dirty="0" smtClean="0"/>
              <a:t> </a:t>
            </a:r>
            <a:r>
              <a:rPr lang="ko-KR" altLang="en-US" sz="5400" dirty="0" smtClean="0"/>
              <a:t>하기</a:t>
            </a:r>
            <a:r>
              <a:rPr lang="en-US" altLang="ko-KR" sz="5400" dirty="0" smtClean="0"/>
              <a:t> </a:t>
            </a:r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27" y="1884645"/>
            <a:ext cx="4991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48256" cy="1499616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3)</a:t>
            </a:r>
            <a:r>
              <a:rPr lang="ko-KR" altLang="en-US" sz="4400" dirty="0" err="1" smtClean="0"/>
              <a:t>배포서버</a:t>
            </a: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aws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업로드 및 테스트</a:t>
            </a:r>
            <a:endParaRPr lang="ko-KR" altLang="en-US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9" y="1829453"/>
            <a:ext cx="5408177" cy="3271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7" y="1674431"/>
            <a:ext cx="3629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48256" cy="1499616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3)</a:t>
            </a:r>
            <a:r>
              <a:rPr lang="ko-KR" altLang="en-US" sz="4400" dirty="0" err="1" smtClean="0"/>
              <a:t>배포서버</a:t>
            </a: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aws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업로드 및 테스트</a:t>
            </a:r>
            <a:endParaRPr lang="ko-KR" altLang="en-US" sz="4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0" y="2084832"/>
            <a:ext cx="5228276" cy="3617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56" y="2084832"/>
            <a:ext cx="5778520" cy="39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48256" cy="1499616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3)</a:t>
            </a:r>
            <a:r>
              <a:rPr lang="ko-KR" altLang="en-US" sz="4400" dirty="0" err="1" smtClean="0"/>
              <a:t>배포서버</a:t>
            </a: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aws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업로드 및 테스트</a:t>
            </a:r>
            <a:endParaRPr lang="ko-KR" altLang="en-US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91" y="1834374"/>
            <a:ext cx="3710710" cy="46439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71" y="1834374"/>
            <a:ext cx="5106443" cy="46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48256" cy="1499616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3)</a:t>
            </a:r>
            <a:r>
              <a:rPr lang="ko-KR" altLang="en-US" sz="4400" dirty="0" err="1" smtClean="0"/>
              <a:t>배포서버</a:t>
            </a: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aws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업로드 및 테스트</a:t>
            </a:r>
            <a:endParaRPr lang="ko-KR" altLang="en-US" sz="4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0" y="1853852"/>
            <a:ext cx="5104463" cy="4622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56" y="1688984"/>
            <a:ext cx="5236726" cy="46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48256" cy="1499616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3)</a:t>
            </a:r>
            <a:r>
              <a:rPr lang="ko-KR" altLang="en-US" sz="4400" dirty="0" err="1" smtClean="0"/>
              <a:t>배포서버</a:t>
            </a: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aws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업로드 및 테스트</a:t>
            </a:r>
            <a:endParaRPr lang="ko-KR" altLang="en-US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62" y="1796733"/>
            <a:ext cx="3619500" cy="4876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62" y="1796733"/>
            <a:ext cx="3320644" cy="4456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07" y="5074541"/>
            <a:ext cx="59436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185</Words>
  <Application>Microsoft Office PowerPoint</Application>
  <PresentationFormat>와이드스크린</PresentationFormat>
  <Paragraphs>29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HY얕은샘물M</vt:lpstr>
      <vt:lpstr>맑은 고딕</vt:lpstr>
      <vt:lpstr>Calibri</vt:lpstr>
      <vt:lpstr>Tw Cen MT</vt:lpstr>
      <vt:lpstr>Wingdings 3</vt:lpstr>
      <vt:lpstr>통합</vt:lpstr>
      <vt:lpstr>인터페이스 구현</vt:lpstr>
      <vt:lpstr>목차</vt:lpstr>
      <vt:lpstr>1) 문제 내용</vt:lpstr>
      <vt:lpstr>2) 프로젝트 Exprot 하기 </vt:lpstr>
      <vt:lpstr>3)배포서버(aws) 업로드 및 테스트</vt:lpstr>
      <vt:lpstr>3)배포서버(aws) 업로드 및 테스트</vt:lpstr>
      <vt:lpstr>3)배포서버(aws) 업로드 및 테스트</vt:lpstr>
      <vt:lpstr>3)배포서버(aws) 업로드 및 테스트</vt:lpstr>
      <vt:lpstr>3)배포서버(aws) 업로드 및 테스트</vt:lpstr>
      <vt:lpstr>3)배포서버(aws) 업로드 및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2022-12-19T07:44:55Z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