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2023-02-20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2023-02-20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ctr"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프로그래밍 및 화면 구현</a:t>
            </a:r>
            <a:endParaRPr lang="en-US" altLang="ko-KR" sz="24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통합 구현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4) </a:t>
            </a:r>
            <a:r>
              <a:rPr lang="ko-KR" altLang="en-US" sz="4800" b="1" dirty="0" smtClean="0"/>
              <a:t>기능 구현</a:t>
            </a:r>
            <a:endParaRPr lang="ko-KR" alt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4127" y="1801894"/>
            <a:ext cx="501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844" y="602902"/>
            <a:ext cx="3091997" cy="47635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19" y="602902"/>
            <a:ext cx="3462567" cy="54319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07" y="5921710"/>
            <a:ext cx="5705475" cy="885825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 rot="3102073">
            <a:off x="4096011" y="5366461"/>
            <a:ext cx="501041" cy="555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4) </a:t>
            </a:r>
            <a:r>
              <a:rPr lang="ko-KR" altLang="en-US" sz="4800" b="1" dirty="0" smtClean="0"/>
              <a:t>기능 구현</a:t>
            </a:r>
            <a:endParaRPr lang="ko-KR" alt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4127" y="1801894"/>
            <a:ext cx="501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Delete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787931"/>
            <a:ext cx="5525479" cy="28906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93" y="3942206"/>
            <a:ext cx="3333750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55" y="2304788"/>
            <a:ext cx="3210373" cy="37948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711" y="5680535"/>
            <a:ext cx="4943475" cy="838200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19333137">
            <a:off x="3426235" y="5223353"/>
            <a:ext cx="390793" cy="457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프로젝트 생성</a:t>
            </a:r>
            <a:endParaRPr lang="en-US" altLang="ko-KR" sz="2800" dirty="0" smtClean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화면 구현</a:t>
            </a:r>
            <a:endParaRPr lang="en-US" altLang="ko-KR" sz="2800" dirty="0"/>
          </a:p>
          <a:p>
            <a:r>
              <a:rPr lang="en-US" altLang="ko-KR" sz="2800" dirty="0" smtClean="0"/>
              <a:t>3) </a:t>
            </a:r>
            <a:r>
              <a:rPr lang="ko-KR" altLang="en-US" sz="2800" dirty="0" smtClean="0"/>
              <a:t>테이블 설계</a:t>
            </a:r>
            <a:endParaRPr lang="en-US" altLang="ko-KR" sz="2800" dirty="0" smtClean="0"/>
          </a:p>
          <a:p>
            <a:r>
              <a:rPr lang="en-US" altLang="ko-KR" sz="2800" dirty="0" smtClean="0"/>
              <a:t>4) </a:t>
            </a:r>
            <a:r>
              <a:rPr lang="ko-KR" altLang="en-US" sz="2800" dirty="0" smtClean="0"/>
              <a:t>기능 구현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1) </a:t>
            </a:r>
            <a:r>
              <a:rPr lang="ko-KR" altLang="en-US" sz="4800" b="1" dirty="0" smtClean="0"/>
              <a:t>프로젝트 생성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12" y="2084832"/>
            <a:ext cx="8194304" cy="45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/>
              <a:t>2</a:t>
            </a:r>
            <a:r>
              <a:rPr lang="en-US" altLang="ko-KR" sz="4800" b="1" dirty="0" smtClean="0"/>
              <a:t>) </a:t>
            </a:r>
            <a:r>
              <a:rPr lang="ko-KR" altLang="en-US" sz="4800" b="1" dirty="0" smtClean="0"/>
              <a:t>화면 구현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52" y="1027135"/>
            <a:ext cx="5768003" cy="5206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4127" y="2084832"/>
            <a:ext cx="3952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레이아웃 작업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2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/>
              <a:t>2</a:t>
            </a:r>
            <a:r>
              <a:rPr lang="en-US" altLang="ko-KR" sz="4800" b="1" dirty="0" smtClean="0"/>
              <a:t>) </a:t>
            </a:r>
            <a:r>
              <a:rPr lang="ko-KR" altLang="en-US" sz="4800" b="1" dirty="0" smtClean="0"/>
              <a:t>화면 구현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585216"/>
            <a:ext cx="5181600" cy="5438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145" y="2084832"/>
            <a:ext cx="501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드래깅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jQueryUI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sortable API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72" y="3127918"/>
            <a:ext cx="3886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/>
              <a:t>2</a:t>
            </a:r>
            <a:r>
              <a:rPr lang="en-US" altLang="ko-KR" sz="4800" b="1" dirty="0" smtClean="0"/>
              <a:t>) </a:t>
            </a:r>
            <a:r>
              <a:rPr lang="ko-KR" altLang="en-US" sz="4800" b="1" dirty="0" smtClean="0"/>
              <a:t>화면 구현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669607"/>
            <a:ext cx="5957881" cy="23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145" y="2084832"/>
            <a:ext cx="5011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하단 리스트 아이템 추가 기능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아이템 삭제 기능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65" y="3089924"/>
            <a:ext cx="3519814" cy="30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3) </a:t>
            </a:r>
            <a:r>
              <a:rPr lang="ko-KR" altLang="en-US" sz="4800" b="1" dirty="0" smtClean="0"/>
              <a:t>테이블 설계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51" y="2183377"/>
            <a:ext cx="8201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4) </a:t>
            </a:r>
            <a:r>
              <a:rPr lang="ko-KR" altLang="en-US" sz="4800" b="1" dirty="0" smtClean="0"/>
              <a:t>기능 구현</a:t>
            </a:r>
            <a:endParaRPr lang="ko-KR" alt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2708" y="1746278"/>
            <a:ext cx="501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아이템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83" y="585216"/>
            <a:ext cx="5515565" cy="31311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56" y="2150814"/>
            <a:ext cx="4810125" cy="771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01" y="4153683"/>
            <a:ext cx="5258634" cy="1815578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2766770" y="3316176"/>
            <a:ext cx="420495" cy="323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309" y="4172071"/>
            <a:ext cx="4576111" cy="1778802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16200000">
            <a:off x="5835693" y="4899694"/>
            <a:ext cx="420495" cy="323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4) </a:t>
            </a:r>
            <a:r>
              <a:rPr lang="ko-KR" altLang="en-US" sz="4800" b="1" dirty="0" smtClean="0"/>
              <a:t>기능 구현</a:t>
            </a:r>
            <a:endParaRPr lang="ko-KR" alt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1746278"/>
            <a:ext cx="501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아이템 이동시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62" y="585216"/>
            <a:ext cx="5901260" cy="3914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94" y="2210091"/>
            <a:ext cx="4075595" cy="3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95</Words>
  <Application>Microsoft Office PowerPoint</Application>
  <PresentationFormat>와이드스크린</PresentationFormat>
  <Paragraphs>25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HY얕은샘물M</vt:lpstr>
      <vt:lpstr>맑은 고딕</vt:lpstr>
      <vt:lpstr>Calibri</vt:lpstr>
      <vt:lpstr>Tw Cen MT</vt:lpstr>
      <vt:lpstr>Wingdings 3</vt:lpstr>
      <vt:lpstr>통합</vt:lpstr>
      <vt:lpstr>응용 프로그래밍 및 화면 구현</vt:lpstr>
      <vt:lpstr>목차</vt:lpstr>
      <vt:lpstr>1) 프로젝트 생성</vt:lpstr>
      <vt:lpstr>2) 화면 구현</vt:lpstr>
      <vt:lpstr>2) 화면 구현</vt:lpstr>
      <vt:lpstr>2) 화면 구현</vt:lpstr>
      <vt:lpstr>3) 테이블 설계</vt:lpstr>
      <vt:lpstr>4) 기능 구현</vt:lpstr>
      <vt:lpstr>4) 기능 구현</vt:lpstr>
      <vt:lpstr>4) 기능 구현</vt:lpstr>
      <vt:lpstr>4) 기능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2023-02-20T09:16:42Z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