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3" r:id="rId13"/>
    <p:sldId id="266" r:id="rId14"/>
    <p:sldId id="264" r:id="rId15"/>
    <p:sldId id="267" r:id="rId16"/>
    <p:sldId id="268" r:id="rId17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2022-09-23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2022-09-23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2022-09-23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2022-09-23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2022-09-23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2022-09-23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2022-09-23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2022-09-23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2022-09-23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2022-09-23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2022-09-23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2022-09-23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2022-09-23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2022-09-23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0" y="955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548" y="3429000"/>
            <a:ext cx="7501651" cy="767219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ko-KR" altLang="en-US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기초 및 응용</a:t>
            </a:r>
            <a:endParaRPr lang="en-US" altLang="ko-KR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3568" y="4196219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ko-KR" altLang="en-US" b="1" dirty="0" smtClean="0">
                <a:solidFill>
                  <a:srgbClr val="FFFFFF"/>
                </a:solidFill>
              </a:rPr>
              <a:t>프로그래밍 언어 </a:t>
            </a:r>
            <a:r>
              <a:rPr lang="ko-KR" altLang="en-US" b="1" dirty="0" smtClean="0">
                <a:solidFill>
                  <a:srgbClr val="FFFFFF"/>
                </a:solidFill>
              </a:rPr>
              <a:t>응용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09349" y="4897677"/>
            <a:ext cx="705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심규영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/>
              <a:t>3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프로그램 구성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17" y="1641204"/>
            <a:ext cx="1048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new – Class –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패키지명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main /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클래스명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UserDao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생성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- 3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45" y="2874397"/>
            <a:ext cx="5657850" cy="2562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30" y="2874397"/>
            <a:ext cx="47529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89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/>
              <a:t>3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프로그램 구성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4127" y="2084832"/>
            <a:ext cx="10612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new – Class –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패키지명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main /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클래스명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UserMain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생성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- 1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29" y="2671437"/>
            <a:ext cx="6014124" cy="3619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024" y="2671437"/>
            <a:ext cx="51816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0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/>
              <a:t>3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프로그램 구성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4127" y="2084832"/>
            <a:ext cx="1058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new – Class –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패키지명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main /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클래스명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UserMain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생성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- 2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74" y="2817117"/>
            <a:ext cx="5501934" cy="3152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708" y="2731391"/>
            <a:ext cx="5962388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06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4) </a:t>
            </a:r>
            <a:r>
              <a:rPr lang="ko-KR" altLang="en-US" dirty="0" smtClean="0"/>
              <a:t>프로그램 작성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916091"/>
            <a:ext cx="2914650" cy="4629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264" y="1806553"/>
            <a:ext cx="29718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1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1) </a:t>
            </a:r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r>
              <a:rPr lang="ko-KR" altLang="en-US" dirty="0" smtClean="0"/>
              <a:t>문제</a:t>
            </a:r>
            <a:r>
              <a:rPr lang="en-US" altLang="ko-KR" dirty="0" smtClean="0"/>
              <a:t>2) </a:t>
            </a:r>
            <a:r>
              <a:rPr lang="ko-KR" altLang="en-US" dirty="0" smtClean="0"/>
              <a:t>라이브러리 설정</a:t>
            </a:r>
            <a:endParaRPr lang="en-US" altLang="ko-KR" dirty="0" smtClean="0"/>
          </a:p>
          <a:p>
            <a:r>
              <a:rPr lang="ko-KR" altLang="en-US" dirty="0" smtClean="0"/>
              <a:t>문제</a:t>
            </a:r>
            <a:r>
              <a:rPr lang="en-US" altLang="ko-KR" dirty="0" smtClean="0"/>
              <a:t>3) </a:t>
            </a:r>
            <a:r>
              <a:rPr lang="ko-KR" altLang="en-US" dirty="0" smtClean="0"/>
              <a:t>프로그램 구성</a:t>
            </a:r>
            <a:endParaRPr lang="en-US" altLang="ko-KR" dirty="0" smtClean="0"/>
          </a:p>
          <a:p>
            <a:r>
              <a:rPr lang="ko-KR" altLang="en-US" dirty="0" smtClean="0"/>
              <a:t>문제</a:t>
            </a:r>
            <a:r>
              <a:rPr lang="en-US" altLang="ko-KR" dirty="0" smtClean="0"/>
              <a:t>4) </a:t>
            </a:r>
            <a:r>
              <a:rPr lang="ko-KR" altLang="en-US" dirty="0" smtClean="0"/>
              <a:t>프로그램 작성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5410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1)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3731128"/>
            <a:ext cx="9720073" cy="2651760"/>
          </a:xfrm>
        </p:spPr>
        <p:txBody>
          <a:bodyPr/>
          <a:lstStyle/>
          <a:p>
            <a:r>
              <a:rPr lang="ko-KR" altLang="en-US" dirty="0" err="1" smtClean="0"/>
              <a:t>프로젝트명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UserManager</a:t>
            </a:r>
            <a:endParaRPr lang="en-US" altLang="ko-KR" dirty="0" smtClean="0"/>
          </a:p>
          <a:p>
            <a:r>
              <a:rPr lang="ko-KR" altLang="en-US" dirty="0" err="1" smtClean="0"/>
              <a:t>자바버전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Java 17 (Java8 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DBMS: MySQL 8</a:t>
            </a:r>
          </a:p>
          <a:p>
            <a:r>
              <a:rPr lang="ko-KR" altLang="en-US" dirty="0" smtClean="0"/>
              <a:t>개발도구</a:t>
            </a:r>
            <a:r>
              <a:rPr lang="en-US" altLang="ko-KR" dirty="0" smtClean="0"/>
              <a:t>: Eclipse, Workbench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4680637" cy="14725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935" y="2084832"/>
            <a:ext cx="4900265" cy="70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2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2) </a:t>
            </a:r>
            <a:r>
              <a:rPr lang="ko-KR" altLang="en-US" dirty="0" smtClean="0"/>
              <a:t>라이브러리 설정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7" y="1759907"/>
            <a:ext cx="4111543" cy="48280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670" y="1759907"/>
            <a:ext cx="2812500" cy="9582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170" y="1759907"/>
            <a:ext cx="2812500" cy="10379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8718" y="3169084"/>
            <a:ext cx="5924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새폴더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lib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생성 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mysql-connector-java-8.0.29.jar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이동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11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2) </a:t>
            </a:r>
            <a:r>
              <a:rPr lang="ko-KR" altLang="en-US" dirty="0" smtClean="0"/>
              <a:t>라이브러리 설정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7967" y="5085566"/>
            <a:ext cx="5924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Build Path </a:t>
            </a:r>
          </a:p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Add External Archives…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선택 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mysql-connector-java-8.0.29.jar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선택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85" y="1947144"/>
            <a:ext cx="75247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/>
              <a:t>3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프로그램 구성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4128" y="2084832"/>
            <a:ext cx="9303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new – Class –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패키지명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main /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클래스명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SQL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659236"/>
            <a:ext cx="9313574" cy="181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6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/>
              <a:t>3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프로그램 구성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4128" y="2084832"/>
            <a:ext cx="9303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new – Class –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패키지명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main /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클래스명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User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546497"/>
            <a:ext cx="3867150" cy="3886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999" y="2646509"/>
            <a:ext cx="42100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/>
              <a:t>3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프로그램 구성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16" y="1641204"/>
            <a:ext cx="10733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new – Class –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패키지명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main /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클래스명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UserDao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생성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89" y="2084832"/>
            <a:ext cx="5553075" cy="45289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997" y="2532215"/>
            <a:ext cx="58769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2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/>
              <a:t>3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프로그램 구성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16" y="1641204"/>
            <a:ext cx="10781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new – Class –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패키지명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main /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클래스명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UserDao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생성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- 2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4" y="2202688"/>
            <a:ext cx="5562600" cy="3705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091" y="2240787"/>
            <a:ext cx="56673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64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0</TotalTime>
  <Words>235</Words>
  <Application>Microsoft Office PowerPoint</Application>
  <PresentationFormat>와이드스크린</PresentationFormat>
  <Paragraphs>36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HY얕은샘물M</vt:lpstr>
      <vt:lpstr>굴림</vt:lpstr>
      <vt:lpstr>맑은 고딕</vt:lpstr>
      <vt:lpstr>Calibri</vt:lpstr>
      <vt:lpstr>Tw Cen MT</vt:lpstr>
      <vt:lpstr>Wingdings 3</vt:lpstr>
      <vt:lpstr>통합</vt:lpstr>
      <vt:lpstr>프로그래밍 기초 및 응용</vt:lpstr>
      <vt:lpstr>목록</vt:lpstr>
      <vt:lpstr>문제1) 프로젝트 생성</vt:lpstr>
      <vt:lpstr>문제2) 라이브러리 설정</vt:lpstr>
      <vt:lpstr>문제2) 라이브러리 설정</vt:lpstr>
      <vt:lpstr>문제3) 프로그램 구성</vt:lpstr>
      <vt:lpstr>문제3) 프로그램 구성</vt:lpstr>
      <vt:lpstr>문제3) 프로그램 구성</vt:lpstr>
      <vt:lpstr>문제3) 프로그램 구성</vt:lpstr>
      <vt:lpstr>문제3) 프로그램 구성</vt:lpstr>
      <vt:lpstr>문제3) 프로그램 구성</vt:lpstr>
      <vt:lpstr>문제3) 프로그램 구성</vt:lpstr>
      <vt:lpstr>문제4) 프로그램 작성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2022-08-24T07:15:25Z</dcterms:created>
  <dcterms:modified xsi:type="dcterms:W3CDTF">2022-09-23T07:40:36Z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