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2022-09-07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2022-09-07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2022-09-07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2022-09-07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2022-09-07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2022-09-07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2022-09-07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2022-09-07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2022-09-07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2022-09-07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2022-09-07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2022-09-07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2022-09-07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2022-09-07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55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48" y="3429000"/>
            <a:ext cx="7501651" cy="767219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ko-KR" altLang="en-US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기초 및 응용</a:t>
            </a:r>
            <a:endParaRPr lang="en-US" altLang="ko-KR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196219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FFFFFF"/>
                </a:solidFill>
              </a:rPr>
              <a:t>프로그래밍 언어 활용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9349" y="4897677"/>
            <a:ext cx="7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심규영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4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344" y="2899024"/>
            <a:ext cx="1699234" cy="15919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98" y="1711108"/>
            <a:ext cx="50387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1891430"/>
            <a:ext cx="9720073" cy="454319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문제 </a:t>
            </a:r>
            <a:r>
              <a:rPr lang="en-US" altLang="ko-KR" sz="2800" dirty="0" smtClean="0"/>
              <a:t>1</a:t>
            </a:r>
          </a:p>
          <a:p>
            <a:pPr marL="128016" lvl="1" indent="0">
              <a:buNone/>
            </a:pPr>
            <a:r>
              <a:rPr lang="en-US" altLang="ko-KR" sz="2800" dirty="0" smtClean="0"/>
              <a:t>  - </a:t>
            </a:r>
            <a:r>
              <a:rPr lang="ko-KR" altLang="en-US" sz="2800" dirty="0" smtClean="0"/>
              <a:t>답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출력</a:t>
            </a:r>
            <a:endParaRPr lang="en-US" altLang="ko-KR" sz="2800" dirty="0" smtClean="0"/>
          </a:p>
          <a:p>
            <a:r>
              <a:rPr lang="en-US" altLang="ko-KR" sz="2800" dirty="0" smtClean="0"/>
              <a:t>2) </a:t>
            </a:r>
            <a:r>
              <a:rPr lang="ko-KR" altLang="en-US" sz="2800" dirty="0" smtClean="0"/>
              <a:t>문제 </a:t>
            </a:r>
            <a:r>
              <a:rPr lang="en-US" altLang="ko-KR" sz="2800" dirty="0" smtClean="0"/>
              <a:t>2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- </a:t>
            </a:r>
            <a:r>
              <a:rPr lang="ko-KR" altLang="en-US" sz="2800" dirty="0" smtClean="0"/>
              <a:t>답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출력</a:t>
            </a:r>
            <a:endParaRPr lang="en-US" altLang="ko-KR" sz="2800" dirty="0" smtClean="0"/>
          </a:p>
          <a:p>
            <a:r>
              <a:rPr lang="en-US" altLang="ko-KR" sz="2800" dirty="0" smtClean="0"/>
              <a:t>3) </a:t>
            </a:r>
            <a:r>
              <a:rPr lang="ko-KR" altLang="en-US" sz="2800" dirty="0" smtClean="0"/>
              <a:t>문제 </a:t>
            </a:r>
            <a:r>
              <a:rPr lang="en-US" altLang="ko-KR" sz="2800" dirty="0" smtClean="0"/>
              <a:t>3</a:t>
            </a:r>
          </a:p>
          <a:p>
            <a:pPr marL="0" indent="0">
              <a:buNone/>
            </a:pPr>
            <a:r>
              <a:rPr lang="en-US" altLang="ko-KR" sz="2800" dirty="0" smtClean="0"/>
              <a:t>   - </a:t>
            </a:r>
            <a:r>
              <a:rPr lang="ko-KR" altLang="en-US" sz="2800" dirty="0" smtClean="0"/>
              <a:t>답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출력</a:t>
            </a:r>
            <a:endParaRPr lang="en-US" altLang="ko-KR" sz="2800" dirty="0" smtClean="0"/>
          </a:p>
          <a:p>
            <a:r>
              <a:rPr lang="en-US" altLang="ko-KR" sz="2800" dirty="0" smtClean="0"/>
              <a:t>4) </a:t>
            </a:r>
            <a:r>
              <a:rPr lang="ko-KR" altLang="en-US" sz="2800" dirty="0" smtClean="0"/>
              <a:t>문제 </a:t>
            </a:r>
            <a:r>
              <a:rPr lang="en-US" altLang="ko-KR" sz="2800" dirty="0" smtClean="0"/>
              <a:t>4</a:t>
            </a:r>
          </a:p>
          <a:p>
            <a:pPr marL="128016" lvl="1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답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출력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41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7" y="1972849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 smtClean="0"/>
              <a:t>첫째 줄에는 별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둘째 줄에는 별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, N</a:t>
            </a:r>
            <a:r>
              <a:rPr lang="ko-KR" altLang="en-US" sz="1800" dirty="0" smtClean="0"/>
              <a:t>번째 줄에는 </a:t>
            </a:r>
            <a:r>
              <a:rPr lang="ko-KR" altLang="en-US" sz="1800" dirty="0" err="1" smtClean="0"/>
              <a:t>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개를 찍는 프로그램을 작성하시오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err="1" smtClean="0"/>
              <a:t>입력조건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첫째 줄에 </a:t>
            </a:r>
            <a:r>
              <a:rPr lang="en-US" altLang="ko-KR" sz="1800" dirty="0" smtClean="0"/>
              <a:t>N(1 &lt;= N &lt;= 100)</a:t>
            </a:r>
            <a:r>
              <a:rPr lang="ko-KR" altLang="en-US" sz="1800" dirty="0" smtClean="0"/>
              <a:t>이 주어진다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err="1" smtClean="0"/>
              <a:t>출력조건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첫째 줄부터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번째 줄까지 차례대로 별을 출력한다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3900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1) – </a:t>
            </a:r>
            <a:r>
              <a:rPr lang="ko-KR" altLang="en-US" dirty="0" smtClean="0"/>
              <a:t>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8724900" cy="4581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0" y="2084832"/>
            <a:ext cx="742950" cy="923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0" y="3360498"/>
            <a:ext cx="619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4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7" y="1972849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 smtClean="0"/>
              <a:t>첫째 줄에는 별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둘째 줄에는 별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, N</a:t>
            </a:r>
            <a:r>
              <a:rPr lang="ko-KR" altLang="en-US" sz="1800" dirty="0" smtClean="0"/>
              <a:t>번째 줄에는 별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개를 찍는 프로그램을 작성하시오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단 오른쪽 기준으로 정렬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입력조건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첫째 줄에 </a:t>
            </a:r>
            <a:r>
              <a:rPr lang="en-US" altLang="ko-KR" sz="1800" dirty="0" smtClean="0"/>
              <a:t>N(1 &lt;= N &lt;= 100)</a:t>
            </a:r>
            <a:r>
              <a:rPr lang="ko-KR" altLang="en-US" sz="1800" dirty="0" smtClean="0"/>
              <a:t>이 주어진다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err="1" smtClean="0"/>
              <a:t>출력조건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첫째 줄부터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번째 줄까지 차례대로 별을 출력한다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63316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2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8629650" cy="4295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313" y="2222618"/>
            <a:ext cx="447675" cy="819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313" y="3179554"/>
            <a:ext cx="561975" cy="1238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523" y="2222618"/>
            <a:ext cx="10382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4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7" y="1972849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 smtClean="0"/>
              <a:t>다음과 같이 출력하는 프로그램을 작성하시오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452947"/>
            <a:ext cx="1956410" cy="302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3) – </a:t>
            </a:r>
            <a:r>
              <a:rPr lang="ko-KR" altLang="en-US" dirty="0" smtClean="0"/>
              <a:t>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91" y="2864544"/>
            <a:ext cx="1118997" cy="17264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43" y="2084832"/>
            <a:ext cx="48768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7" y="1972849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 smtClean="0"/>
              <a:t>다음과 같이 출력하는 프로그램을 작성하시오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10" y="2453992"/>
            <a:ext cx="2535934" cy="237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64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194</Words>
  <Application>Microsoft Office PowerPoint</Application>
  <PresentationFormat>와이드스크린</PresentationFormat>
  <Paragraphs>29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HY얕은샘물M</vt:lpstr>
      <vt:lpstr>맑은 고딕</vt:lpstr>
      <vt:lpstr>Calibri</vt:lpstr>
      <vt:lpstr>Tw Cen MT</vt:lpstr>
      <vt:lpstr>Wingdings 3</vt:lpstr>
      <vt:lpstr>통합</vt:lpstr>
      <vt:lpstr>프로그래밍 기초 및 응용</vt:lpstr>
      <vt:lpstr>목차</vt:lpstr>
      <vt:lpstr>문제 1)</vt:lpstr>
      <vt:lpstr>문제 1) – 답, 출력</vt:lpstr>
      <vt:lpstr>문제 2)</vt:lpstr>
      <vt:lpstr>문제 2) – 답, 출력</vt:lpstr>
      <vt:lpstr>문제 3)</vt:lpstr>
      <vt:lpstr>문제 3) – 답, 출력</vt:lpstr>
      <vt:lpstr>문제 4)</vt:lpstr>
      <vt:lpstr>문제 4) – 답, 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2022-08-24T07:15:25Z</dcterms:created>
  <dcterms:modified xsi:type="dcterms:W3CDTF">2022-09-07T06:52:22Z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