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7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2022-12-05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2022-12-05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2022-12-05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2022-12-05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2022-12-05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2022-12-05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2022-12-05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2022-12-05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2022-12-05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2022-12-05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2022-12-05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2022-12-05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2022-12-05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2022-12-05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0" y="9555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3548" y="3429000"/>
            <a:ext cx="7501651" cy="767219"/>
          </a:xfrm>
        </p:spPr>
        <p:txBody>
          <a:bodyPr rtlCol="0" anchor="b">
            <a:normAutofit/>
          </a:bodyPr>
          <a:lstStyle/>
          <a:p>
            <a:pPr algn="l"/>
            <a:r>
              <a:rPr lang="ko-KR" altLang="en-US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ko-KR" altLang="en-US" b="1" dirty="0" smtClean="0">
                <a:solidFill>
                  <a:srgbClr val="FFFFFF"/>
                </a:solidFill>
              </a:rPr>
              <a:t>구현</a:t>
            </a:r>
            <a:endParaRPr lang="en-US" altLang="ko-KR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3568" y="4196219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ko-KR" altLang="en-US" b="1" dirty="0" smtClean="0">
                <a:solidFill>
                  <a:srgbClr val="FFFFFF"/>
                </a:solidFill>
              </a:rPr>
              <a:t>응용 프로그래밍 및 화면 구현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09349" y="4897677"/>
            <a:ext cx="705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심규영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4)</a:t>
            </a:r>
            <a:r>
              <a:rPr lang="ko-KR" altLang="en-US" sz="4800" dirty="0" smtClean="0"/>
              <a:t>기능 동작 및 시연 화면</a:t>
            </a:r>
            <a:endParaRPr lang="en-US" altLang="ko-KR" sz="4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81" y="1867031"/>
            <a:ext cx="7639050" cy="2647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57" y="4387502"/>
            <a:ext cx="5848350" cy="1790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424" y="4514981"/>
            <a:ext cx="4422339" cy="19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4)</a:t>
            </a:r>
            <a:r>
              <a:rPr lang="ko-KR" altLang="en-US" sz="4800" dirty="0" smtClean="0"/>
              <a:t>기능 동작 및 시연 화면</a:t>
            </a:r>
            <a:endParaRPr lang="en-US" altLang="ko-KR" sz="4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66" y="2666310"/>
            <a:ext cx="4439596" cy="40529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359" y="1623686"/>
            <a:ext cx="7705725" cy="228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962" y="2418110"/>
            <a:ext cx="4447690" cy="43021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74" y="1679793"/>
            <a:ext cx="3649185" cy="10426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4359" y="1855311"/>
            <a:ext cx="7705725" cy="19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4)</a:t>
            </a:r>
            <a:r>
              <a:rPr lang="ko-KR" altLang="en-US" sz="4800" dirty="0" smtClean="0"/>
              <a:t>기능 동작 및 시연 화면</a:t>
            </a:r>
            <a:endParaRPr lang="en-US" altLang="ko-KR" sz="4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34" y="1827657"/>
            <a:ext cx="7667625" cy="5143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73" y="2342007"/>
            <a:ext cx="4286250" cy="12573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73" y="3599307"/>
            <a:ext cx="4238625" cy="12668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84" y="5078782"/>
            <a:ext cx="76866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128" y="1753644"/>
            <a:ext cx="9720073" cy="4680976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1)</a:t>
            </a:r>
            <a:r>
              <a:rPr lang="ko-KR" altLang="en-US" sz="2800" dirty="0" smtClean="0"/>
              <a:t>게시판 목록 상단 헤더 회원정보 링크 추가</a:t>
            </a:r>
            <a:endParaRPr lang="en-US" altLang="ko-KR" sz="2800" dirty="0" smtClean="0"/>
          </a:p>
          <a:p>
            <a:r>
              <a:rPr lang="en-US" altLang="ko-KR" sz="2800" dirty="0" smtClean="0"/>
              <a:t>2)</a:t>
            </a:r>
            <a:r>
              <a:rPr lang="ko-KR" altLang="en-US" sz="2800" dirty="0" smtClean="0"/>
              <a:t>회원정보 비밀번호 인증</a:t>
            </a:r>
            <a:endParaRPr lang="en-US" altLang="ko-KR" sz="2800" dirty="0" smtClean="0"/>
          </a:p>
          <a:p>
            <a:r>
              <a:rPr lang="en-US" altLang="ko-KR" sz="2800" dirty="0" smtClean="0"/>
              <a:t>3)</a:t>
            </a:r>
            <a:r>
              <a:rPr lang="ko-KR" altLang="en-US" sz="2800" dirty="0" smtClean="0"/>
              <a:t>회원정보 설정</a:t>
            </a:r>
            <a:endParaRPr lang="en-US" altLang="ko-KR" sz="2800" dirty="0" smtClean="0"/>
          </a:p>
          <a:p>
            <a:r>
              <a:rPr lang="en-US" altLang="ko-KR" sz="2800" dirty="0" smtClean="0"/>
              <a:t>4)</a:t>
            </a:r>
            <a:r>
              <a:rPr lang="ko-KR" altLang="en-US" sz="2800" dirty="0" smtClean="0"/>
              <a:t>기능 </a:t>
            </a:r>
            <a:r>
              <a:rPr lang="ko-KR" altLang="en-US" sz="2800" dirty="0"/>
              <a:t>동작 및 시연 화면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5834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1) </a:t>
            </a:r>
            <a:r>
              <a:rPr lang="ko-KR" altLang="en-US" sz="3200" dirty="0" smtClean="0"/>
              <a:t>게시판 목록 상단 헤더 회원정보 링크 추가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08" y="1826516"/>
            <a:ext cx="4686300" cy="1476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08" y="3418626"/>
            <a:ext cx="26765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1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2) </a:t>
            </a:r>
            <a:r>
              <a:rPr lang="ko-KR" altLang="en-US" sz="4800" dirty="0" smtClean="0"/>
              <a:t>회원정보 비밀번호 인증</a:t>
            </a:r>
            <a:endParaRPr lang="ko-KR" alt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7716032" y="1691013"/>
            <a:ext cx="4221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취소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게시판 목록 이동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입력 후 다음 버튼 클릭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(AJAX)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이용하여 회원 인증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일치하지 않으면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일치하지 않습니다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.’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대화상자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(Alert)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일치하면 회원정보 수정 페이지 이동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63" y="1691013"/>
            <a:ext cx="5335827" cy="6713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63" y="3513888"/>
            <a:ext cx="4158381" cy="31735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63" y="2362408"/>
            <a:ext cx="4276725" cy="1219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8820" y="2569641"/>
            <a:ext cx="3095235" cy="33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3) </a:t>
            </a:r>
            <a:r>
              <a:rPr lang="ko-KR" altLang="en-US" sz="4800" dirty="0"/>
              <a:t>회원정보 설정</a:t>
            </a:r>
            <a:endParaRPr lang="en-US" altLang="ko-KR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7716032" y="1691013"/>
            <a:ext cx="4221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기본적인 사용자 정보 출력하기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별명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중복체크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인증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우편번호 검색 기능 구현하기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72" y="1778695"/>
            <a:ext cx="4659475" cy="44135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647" y="2753441"/>
            <a:ext cx="6428236" cy="343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4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3) </a:t>
            </a:r>
            <a:r>
              <a:rPr lang="ko-KR" altLang="en-US" sz="4800" dirty="0"/>
              <a:t>회원정보 설정</a:t>
            </a:r>
            <a:endParaRPr lang="en-US" altLang="ko-KR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7716032" y="1691013"/>
            <a:ext cx="4221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탈퇴하기 기능 구현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탈퇴시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회원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grade = 0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수정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탈퇴날짜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입력받기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탈퇴날짜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컬럼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wdate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탈퇴 완료 후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로그인으로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이동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27" y="1691013"/>
            <a:ext cx="3408534" cy="26740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761" y="1691013"/>
            <a:ext cx="3913271" cy="34885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241" y="3197229"/>
            <a:ext cx="3393882" cy="32035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235" y="4486499"/>
            <a:ext cx="3605359" cy="19956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8878" y="4799014"/>
            <a:ext cx="1447800" cy="1657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6423" y="4799014"/>
            <a:ext cx="5619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3) </a:t>
            </a:r>
            <a:r>
              <a:rPr lang="ko-KR" altLang="en-US" sz="4800" dirty="0"/>
              <a:t>회원정보 설정</a:t>
            </a:r>
            <a:endParaRPr lang="en-US" altLang="ko-KR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7716032" y="1678486"/>
            <a:ext cx="4221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수정하기 기능 구현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입력하지 않으면 기존 비밀번호 유지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별명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휴대폰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주소 수정하기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회원수정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후 게시판 목록으로 이동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50" y="1691013"/>
            <a:ext cx="7230682" cy="324424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356" y="3445339"/>
            <a:ext cx="3861017" cy="3111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1186" y="5248405"/>
            <a:ext cx="5501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별명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메일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휴대폰의 유효성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검사는 재활용 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5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3) </a:t>
            </a:r>
            <a:r>
              <a:rPr lang="ko-KR" altLang="en-US" sz="4800" dirty="0"/>
              <a:t>회원정보 설정</a:t>
            </a:r>
            <a:endParaRPr lang="en-US" altLang="ko-KR" sz="4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05" y="1781370"/>
            <a:ext cx="3752850" cy="1666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05" y="3448245"/>
            <a:ext cx="5701039" cy="23512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65303" y="1440491"/>
            <a:ext cx="4221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UserInfo.js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만들어서 유효성 검사 재활용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Focusout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전부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change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변경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20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3) </a:t>
            </a:r>
            <a:r>
              <a:rPr lang="ko-KR" altLang="en-US" sz="4800" dirty="0"/>
              <a:t>회원정보 설정</a:t>
            </a:r>
            <a:endParaRPr lang="en-US" altLang="ko-KR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7716032" y="1691013"/>
            <a:ext cx="4221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수정하기 기능 구현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입력하지 않으면 기존 비밀번호 유지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별명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휴대폰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주소 수정하기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회원수정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후 게시판 목록으로 이동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205" y="3445339"/>
            <a:ext cx="3333750" cy="3009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32" y="1693231"/>
            <a:ext cx="3657610" cy="27309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528" y="1607998"/>
            <a:ext cx="3229354" cy="290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통합 디자인</Template>
  <TotalTime>0</TotalTime>
  <Words>263</Words>
  <Application>Microsoft Office PowerPoint</Application>
  <PresentationFormat>와이드스크린</PresentationFormat>
  <Paragraphs>40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HY얕은샘물M</vt:lpstr>
      <vt:lpstr>맑은 고딕</vt:lpstr>
      <vt:lpstr>Calibri</vt:lpstr>
      <vt:lpstr>Tw Cen MT</vt:lpstr>
      <vt:lpstr>Wingdings 3</vt:lpstr>
      <vt:lpstr>통합</vt:lpstr>
      <vt:lpstr>화면 구현</vt:lpstr>
      <vt:lpstr>목차</vt:lpstr>
      <vt:lpstr>1) 게시판 목록 상단 헤더 회원정보 링크 추가</vt:lpstr>
      <vt:lpstr>2) 회원정보 비밀번호 인증</vt:lpstr>
      <vt:lpstr>3) 회원정보 설정</vt:lpstr>
      <vt:lpstr>3) 회원정보 설정</vt:lpstr>
      <vt:lpstr>3) 회원정보 설정</vt:lpstr>
      <vt:lpstr>3) 회원정보 설정</vt:lpstr>
      <vt:lpstr>3) 회원정보 설정</vt:lpstr>
      <vt:lpstr>4)기능 동작 및 시연 화면</vt:lpstr>
      <vt:lpstr>4)기능 동작 및 시연 화면</vt:lpstr>
      <vt:lpstr>4)기능 동작 및 시연 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2022-08-24T07:15:25Z</dcterms:created>
  <dcterms:modified xsi:type="dcterms:W3CDTF">2022-12-05T10:39:25Z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