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2022-10-25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ko-KR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b="1" dirty="0" smtClean="0">
                <a:solidFill>
                  <a:srgbClr val="FFFFFF"/>
                </a:solidFill>
              </a:rPr>
              <a:t>응용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데이터베이스 구현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8977" y="308217"/>
            <a:ext cx="47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등록 기능 구현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order.jsp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77" y="2084833"/>
            <a:ext cx="5428533" cy="33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3721" y="732980"/>
            <a:ext cx="470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목록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목록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96" y="1913612"/>
            <a:ext cx="3472370" cy="3672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66" y="1804074"/>
            <a:ext cx="4152900" cy="4752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613" y="1804074"/>
            <a:ext cx="3381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1139" y="400550"/>
            <a:ext cx="47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등록 성공 화면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2" y="1979125"/>
            <a:ext cx="2712471" cy="46181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32" y="2084832"/>
            <a:ext cx="4324350" cy="1200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782" y="1817067"/>
            <a:ext cx="3953527" cy="47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프로젝트 생성 및 구성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화면 구현</a:t>
            </a:r>
            <a:endParaRPr lang="en-US" altLang="ko-KR" sz="2800" dirty="0" smtClean="0"/>
          </a:p>
          <a:p>
            <a:r>
              <a:rPr lang="en-US" altLang="ko-KR" sz="2800" dirty="0" smtClean="0"/>
              <a:t>3) </a:t>
            </a:r>
            <a:r>
              <a:rPr lang="ko-KR" altLang="en-US" sz="2800" dirty="0" smtClean="0"/>
              <a:t>기능 구현</a:t>
            </a:r>
            <a:endParaRPr lang="en-US" altLang="ko-KR" sz="2800" dirty="0" smtClean="0"/>
          </a:p>
          <a:p>
            <a:r>
              <a:rPr lang="en-US" altLang="ko-KR" sz="2800" dirty="0" smtClean="0"/>
              <a:t>4) </a:t>
            </a:r>
            <a:r>
              <a:rPr lang="ko-KR" altLang="en-US" sz="2800" dirty="0" smtClean="0"/>
              <a:t>실행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프로젝트 생성 및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2125" y="1791101"/>
            <a:ext cx="4496844" cy="2279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err="1" smtClean="0"/>
              <a:t>프로젝트명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shop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- WAS : Tomcat 9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- DB : Java2_bookstore</a:t>
            </a:r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개발도구 </a:t>
            </a:r>
            <a:r>
              <a:rPr lang="en-US" altLang="ko-KR" sz="2000" dirty="0" smtClean="0"/>
              <a:t>: Eclipse, Workbench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91101"/>
            <a:ext cx="3400026" cy="39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9" y="2084832"/>
            <a:ext cx="2486025" cy="2076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401" y="2084832"/>
            <a:ext cx="3238500" cy="2095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740" y="2084832"/>
            <a:ext cx="3200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2" y="2009020"/>
            <a:ext cx="4171950" cy="1609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22" y="3660260"/>
            <a:ext cx="3305175" cy="1266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922" y="5042549"/>
            <a:ext cx="470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Java2_shop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커넥션 풀 자원 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DBCP.java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72" y="1764986"/>
            <a:ext cx="7239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4133" y="585216"/>
            <a:ext cx="470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javaBean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orderBean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조건에 따라 변형 생성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8" y="1778695"/>
            <a:ext cx="2783518" cy="47659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4" y="1778695"/>
            <a:ext cx="3179556" cy="4851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147" y="1778695"/>
            <a:ext cx="3469587" cy="47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8977" y="585216"/>
            <a:ext cx="470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customerDAO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및 고객 리스트 불러오기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OrderDAO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및 주문 리스트 불러오기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9" y="2183636"/>
            <a:ext cx="5095034" cy="35407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13" y="1939554"/>
            <a:ext cx="5342416" cy="43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8977" y="308217"/>
            <a:ext cx="470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productDAO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및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상품리스트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Order.js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버튼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누를시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주문하기 테이블 생성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4" y="2220891"/>
            <a:ext cx="5119890" cy="35536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53" y="1644605"/>
            <a:ext cx="5584977" cy="30135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994" y="4794225"/>
            <a:ext cx="6444250" cy="12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8977" y="308217"/>
            <a:ext cx="470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기능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ShopOrderDAO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주문 등록 기능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2" y="1810207"/>
            <a:ext cx="5155821" cy="45279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189" y="1963886"/>
            <a:ext cx="5938120" cy="27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166</Words>
  <Application>Microsoft Office PowerPoint</Application>
  <PresentationFormat>와이드스크린</PresentationFormat>
  <Paragraphs>38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HY얕은샘물M</vt:lpstr>
      <vt:lpstr>맑은 고딕</vt:lpstr>
      <vt:lpstr>Calibri</vt:lpstr>
      <vt:lpstr>Tw Cen MT</vt:lpstr>
      <vt:lpstr>Wingdings 3</vt:lpstr>
      <vt:lpstr>통합</vt:lpstr>
      <vt:lpstr>SQL 응용</vt:lpstr>
      <vt:lpstr>목차</vt:lpstr>
      <vt:lpstr>문제1) 프로젝트 생성 및 구현</vt:lpstr>
      <vt:lpstr>문제2) 화면 구현</vt:lpstr>
      <vt:lpstr>문제3) 기능구현</vt:lpstr>
      <vt:lpstr>문제3) 기능구현</vt:lpstr>
      <vt:lpstr>문제3) 기능구현</vt:lpstr>
      <vt:lpstr>문제3) 기능구현</vt:lpstr>
      <vt:lpstr>문제3) 기능구현</vt:lpstr>
      <vt:lpstr>문제3) 기능구현</vt:lpstr>
      <vt:lpstr>문제4) 실행</vt:lpstr>
      <vt:lpstr>문제4)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2022-10-25T09:05:19Z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