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7" r:id="rId6"/>
    <p:sldId id="258" r:id="rId7"/>
    <p:sldId id="259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65" r:id="rId17"/>
    <p:sldId id="271" r:id="rId18"/>
    <p:sldId id="272" r:id="rId19"/>
    <p:sldId id="273" r:id="rId20"/>
  </p:sldIdLst>
  <p:sldSz cx="12192000" cy="6858000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BE57D49-F230-4735-B199-8E5E9C72840F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2022-10-17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6D4BD08-001C-4DA3-A8F2-B1A0C43B0DFD}" type="datetime1">
              <a:rPr lang="ko-KR" altLang="en-US" smtClean="0"/>
              <a:pPr/>
              <a:t>2022-10-17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725628-3A68-42F4-BA86-981817953149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타원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fld id="{20DA4868-5905-4D40-A3C7-A08A77FB381F}" type="datetime1">
              <a:rPr lang="ko-KR" altLang="en-US" smtClean="0"/>
              <a:pPr/>
              <a:t>2022-10-17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059D92-5434-44F0-8311-BFCB0FE3ABFC}" type="datetime1">
              <a:rPr lang="ko-KR" altLang="en-US" smtClean="0"/>
              <a:pPr/>
              <a:t>2022-10-17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FB232E3-E22B-46B2-B042-7B0B4F3513F2}" type="datetime1">
              <a:rPr lang="ko-KR" altLang="en-US" smtClean="0"/>
              <a:pPr/>
              <a:t>2022-10-17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7" name="직선 연결선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EFA091B-FB79-4832-BBA6-485BF4956E11}" type="datetime1">
              <a:rPr lang="ko-KR" altLang="en-US" smtClean="0"/>
              <a:pPr/>
              <a:t>2022-10-17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타원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F31BFAB-5A50-4862-991D-7095D6C5D4BE}" type="datetime1">
              <a:rPr lang="ko-KR" altLang="en-US" smtClean="0"/>
              <a:pPr/>
              <a:t>2022-10-17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두 개의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3BD5271-FEFE-4914-869C-5327720A295E}" type="datetime1">
              <a:rPr lang="ko-KR" altLang="en-US" smtClean="0"/>
              <a:pPr/>
              <a:t>2022-10-17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961C815-1148-4AA6-9F9C-F8BBBFBB10CA}" type="datetime1">
              <a:rPr lang="ko-KR" altLang="en-US" smtClean="0"/>
              <a:pPr/>
              <a:t>2022-10-17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47AA9F1-F81C-4105-8A81-06D610EC4B63}" type="datetime1">
              <a:rPr lang="ko-KR" altLang="en-US" smtClean="0"/>
              <a:pPr/>
              <a:t>2022-10-17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F487A97-1A80-4798-B672-85D6AB250DCF}" type="datetime1">
              <a:rPr lang="ko-KR" altLang="en-US" smtClean="0"/>
              <a:pPr/>
              <a:t>2022-10-17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" noProof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E653310-AD94-41CD-AC0F-1501C4EA6D6F}" type="datetime1">
              <a:rPr lang="ko-KR" altLang="en-US" smtClean="0"/>
              <a:pPr/>
              <a:t>2022-10-17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noProof="0"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9C485AE-A5AE-4102-AAA7-CE7177004C64}" type="datetime1">
              <a:rPr lang="ko-KR" altLang="en-US" smtClean="0"/>
              <a:pPr/>
              <a:t>2022-10-17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5E25835-15BF-46FE-B0BD-ED10F3056879}" type="datetime1">
              <a:rPr lang="ko-KR" altLang="en-US" smtClean="0"/>
              <a:pPr/>
              <a:t>2022-10-17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7" name="직선 연결선(S)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6517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4480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59436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77724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91440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0" y="9555"/>
            <a:ext cx="12191980" cy="685800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3548" y="3429000"/>
            <a:ext cx="7501651" cy="767219"/>
          </a:xfrm>
        </p:spPr>
        <p:txBody>
          <a:bodyPr rtlCol="0" anchor="b">
            <a:normAutofit/>
          </a:bodyPr>
          <a:lstStyle/>
          <a:p>
            <a:pPr algn="l"/>
            <a:r>
              <a:rPr lang="en-US" altLang="ko-KR" b="1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SQL </a:t>
            </a:r>
            <a:r>
              <a:rPr lang="ko-KR" altLang="en-US" b="1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활용</a:t>
            </a:r>
            <a:endParaRPr lang="en-US" altLang="ko-KR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3568" y="4196219"/>
            <a:ext cx="7501650" cy="514816"/>
          </a:xfrm>
        </p:spPr>
        <p:txBody>
          <a:bodyPr rtlCol="0" anchor="t">
            <a:normAutofit/>
          </a:bodyPr>
          <a:lstStyle/>
          <a:p>
            <a:pPr rtl="0"/>
            <a:r>
              <a:rPr lang="ko-KR" altLang="en-US" b="1" dirty="0" smtClean="0">
                <a:solidFill>
                  <a:srgbClr val="FFFFFF"/>
                </a:solidFill>
              </a:rPr>
              <a:t>데이터베이스 구현</a:t>
            </a:r>
            <a:endParaRPr lang="ko-KR" altLang="en-US" b="1" dirty="0">
              <a:solidFill>
                <a:srgbClr val="FFFFFF"/>
              </a:solidFill>
            </a:endParaRPr>
          </a:p>
        </p:txBody>
      </p: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309349" y="4897677"/>
            <a:ext cx="705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심규영</a:t>
            </a:r>
            <a:endParaRPr lang="ko-KR" alt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3) </a:t>
            </a:r>
            <a:r>
              <a:rPr lang="ko-KR" altLang="en-US" dirty="0" smtClean="0"/>
              <a:t>기능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44717" y="282251"/>
            <a:ext cx="3554384" cy="210554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Tx/>
              <a:buChar char="-"/>
            </a:pPr>
            <a:r>
              <a:rPr lang="en-US" altLang="ko-KR" sz="2000" dirty="0" smtClean="0"/>
              <a:t> customer(</a:t>
            </a:r>
            <a:r>
              <a:rPr lang="ko-KR" altLang="en-US" sz="2000" dirty="0" smtClean="0"/>
              <a:t>고객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기본 </a:t>
            </a:r>
            <a:r>
              <a:rPr lang="en-US" altLang="ko-KR" sz="2000" dirty="0" smtClean="0"/>
              <a:t>CRUD</a:t>
            </a:r>
            <a:endParaRPr lang="en-US" altLang="ko-KR" sz="1000" dirty="0"/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en-US" altLang="ko-KR" sz="1600" dirty="0" smtClean="0"/>
              <a:t>Bean</a:t>
            </a:r>
            <a:r>
              <a:rPr lang="ko-KR" altLang="en-US" sz="1600" dirty="0" smtClean="0"/>
              <a:t>생성</a:t>
            </a:r>
            <a:endParaRPr lang="en-US" altLang="ko-KR" sz="1600" dirty="0" smtClean="0"/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ko-KR" altLang="en-US" sz="1600" dirty="0" smtClean="0"/>
              <a:t>목록 기능 구현</a:t>
            </a:r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80" y="1891430"/>
            <a:ext cx="3356735" cy="46448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215" y="1891430"/>
            <a:ext cx="4429502" cy="412682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2927" y="1891430"/>
            <a:ext cx="343852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70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3) </a:t>
            </a:r>
            <a:r>
              <a:rPr lang="ko-KR" altLang="en-US" dirty="0" smtClean="0"/>
              <a:t>기능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44717" y="282251"/>
            <a:ext cx="3554384" cy="210554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Tx/>
              <a:buChar char="-"/>
            </a:pPr>
            <a:r>
              <a:rPr lang="en-US" altLang="ko-KR" sz="2000" dirty="0" smtClean="0"/>
              <a:t> customer(</a:t>
            </a:r>
            <a:r>
              <a:rPr lang="ko-KR" altLang="en-US" sz="2000" dirty="0" smtClean="0"/>
              <a:t>고객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기본 </a:t>
            </a:r>
            <a:r>
              <a:rPr lang="en-US" altLang="ko-KR" sz="2000" dirty="0" smtClean="0"/>
              <a:t>CRUD</a:t>
            </a:r>
            <a:endParaRPr lang="en-US" altLang="ko-KR" sz="600" dirty="0"/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ko-KR" altLang="en-US" sz="1600" dirty="0" smtClean="0"/>
              <a:t>고객 등록 기능 구현</a:t>
            </a:r>
            <a:endParaRPr lang="en-US" altLang="ko-KR" sz="1600" dirty="0" smtClean="0"/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ko-KR" altLang="en-US" sz="1600" dirty="0" smtClean="0"/>
              <a:t>고객 수정 기능 구현</a:t>
            </a:r>
            <a:endParaRPr lang="en-US" altLang="ko-KR" sz="16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42" y="1860145"/>
            <a:ext cx="5706642" cy="454583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384" y="1873541"/>
            <a:ext cx="5282467" cy="449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26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3) </a:t>
            </a:r>
            <a:r>
              <a:rPr lang="ko-KR" altLang="en-US" dirty="0" smtClean="0"/>
              <a:t>기능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44717" y="282251"/>
            <a:ext cx="3554384" cy="210554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Tx/>
              <a:buChar char="-"/>
            </a:pPr>
            <a:r>
              <a:rPr lang="en-US" altLang="ko-KR" sz="2000" dirty="0" smtClean="0"/>
              <a:t> customer(</a:t>
            </a:r>
            <a:r>
              <a:rPr lang="ko-KR" altLang="en-US" sz="2000" dirty="0" smtClean="0"/>
              <a:t>고객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기본 </a:t>
            </a:r>
            <a:r>
              <a:rPr lang="en-US" altLang="ko-KR" sz="2000" dirty="0" smtClean="0"/>
              <a:t>CRUD</a:t>
            </a:r>
            <a:endParaRPr lang="en-US" altLang="ko-KR" sz="600" dirty="0"/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ko-KR" altLang="en-US" sz="1600" dirty="0" smtClean="0"/>
              <a:t>삭제 기능 구현</a:t>
            </a:r>
            <a:endParaRPr lang="en-US" altLang="ko-KR" sz="16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67" y="1921993"/>
            <a:ext cx="5105197" cy="391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81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4)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511934" y="282251"/>
            <a:ext cx="3155231" cy="210554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Tx/>
              <a:buChar char="-"/>
            </a:pPr>
            <a:r>
              <a:rPr lang="en-US" altLang="ko-KR" sz="2000" dirty="0" smtClean="0"/>
              <a:t> book(</a:t>
            </a:r>
            <a:r>
              <a:rPr lang="ko-KR" altLang="en-US" sz="2000" dirty="0" smtClean="0"/>
              <a:t>도서</a:t>
            </a:r>
            <a:r>
              <a:rPr lang="en-US" altLang="ko-KR" sz="2000" dirty="0" smtClean="0"/>
              <a:t>)</a:t>
            </a:r>
            <a:endParaRPr lang="en-US" altLang="ko-KR" sz="1200" dirty="0"/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ko-KR" altLang="en-US" sz="1600" dirty="0" smtClean="0"/>
              <a:t>목록 동작 화면</a:t>
            </a:r>
            <a:endParaRPr lang="en-US" altLang="ko-KR" sz="1600" dirty="0" smtClean="0"/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ko-KR" altLang="en-US" sz="1600" dirty="0" err="1" smtClean="0"/>
              <a:t>도서등록</a:t>
            </a:r>
            <a:r>
              <a:rPr lang="ko-KR" altLang="en-US" sz="1600" dirty="0" smtClean="0"/>
              <a:t> 동작 화면</a:t>
            </a:r>
            <a:endParaRPr lang="en-US" altLang="ko-KR" sz="1600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032" y="1843152"/>
            <a:ext cx="3392662" cy="298613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3694" y="1707324"/>
            <a:ext cx="2514600" cy="219075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2445" y="3905757"/>
            <a:ext cx="2571750" cy="222885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2946" y="2084832"/>
            <a:ext cx="428625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12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4)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511934" y="282251"/>
            <a:ext cx="3155231" cy="210554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Tx/>
              <a:buChar char="-"/>
            </a:pPr>
            <a:r>
              <a:rPr lang="en-US" altLang="ko-KR" sz="2000" dirty="0" smtClean="0"/>
              <a:t> book(</a:t>
            </a:r>
            <a:r>
              <a:rPr lang="ko-KR" altLang="en-US" sz="2000" dirty="0" smtClean="0"/>
              <a:t>도서</a:t>
            </a:r>
            <a:r>
              <a:rPr lang="en-US" altLang="ko-KR" sz="2000" dirty="0" smtClean="0"/>
              <a:t>)</a:t>
            </a:r>
            <a:endParaRPr lang="en-US" altLang="ko-KR" sz="1200" dirty="0"/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ko-KR" altLang="en-US" sz="1600" dirty="0" smtClean="0"/>
              <a:t>도서 수정 동작 화면</a:t>
            </a:r>
            <a:endParaRPr lang="en-US" altLang="ko-KR" sz="1600" dirty="0" smtClean="0"/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ko-KR" altLang="en-US" sz="1600" dirty="0" smtClean="0"/>
              <a:t>도서 삭제 동작 화면</a:t>
            </a:r>
            <a:endParaRPr lang="en-US" altLang="ko-KR" sz="16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13" y="2084832"/>
            <a:ext cx="2552700" cy="21526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113" y="4940865"/>
            <a:ext cx="4362450" cy="10096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4665" y="2480119"/>
            <a:ext cx="435292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23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4)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511934" y="282251"/>
            <a:ext cx="3155231" cy="210554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Tx/>
              <a:buChar char="-"/>
            </a:pPr>
            <a:r>
              <a:rPr lang="en-US" altLang="ko-KR" sz="2000" dirty="0" smtClean="0"/>
              <a:t> customer(</a:t>
            </a:r>
            <a:r>
              <a:rPr lang="ko-KR" altLang="en-US" sz="2000" dirty="0" smtClean="0"/>
              <a:t>고객</a:t>
            </a:r>
            <a:r>
              <a:rPr lang="en-US" altLang="ko-KR" sz="2000" dirty="0" smtClean="0"/>
              <a:t>)</a:t>
            </a:r>
            <a:endParaRPr lang="en-US" altLang="ko-KR" sz="1200" dirty="0"/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ko-KR" altLang="en-US" sz="1600" dirty="0" smtClean="0"/>
              <a:t>고객 목록 동작 화면</a:t>
            </a:r>
            <a:endParaRPr lang="en-US" altLang="ko-KR" sz="1600" dirty="0" smtClean="0"/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ko-KR" altLang="en-US" sz="1600" dirty="0" smtClean="0"/>
              <a:t>고객 등록 동작 화면</a:t>
            </a:r>
            <a:endParaRPr lang="en-US" altLang="ko-KR" sz="1600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084832"/>
            <a:ext cx="4286250" cy="20002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4198568"/>
            <a:ext cx="2438400" cy="19431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8916" y="4198568"/>
            <a:ext cx="2362200" cy="18954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0378" y="1872632"/>
            <a:ext cx="45910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86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4)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511934" y="282251"/>
            <a:ext cx="3155231" cy="210554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Tx/>
              <a:buChar char="-"/>
            </a:pPr>
            <a:r>
              <a:rPr lang="en-US" altLang="ko-KR" sz="2000" dirty="0" smtClean="0"/>
              <a:t> customer(</a:t>
            </a:r>
            <a:r>
              <a:rPr lang="ko-KR" altLang="en-US" sz="2000" dirty="0" smtClean="0"/>
              <a:t>고객</a:t>
            </a:r>
            <a:r>
              <a:rPr lang="en-US" altLang="ko-KR" sz="2000" dirty="0" smtClean="0"/>
              <a:t>)</a:t>
            </a:r>
            <a:endParaRPr lang="en-US" altLang="ko-KR" sz="1200" dirty="0"/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ko-KR" altLang="en-US" sz="1600" dirty="0" smtClean="0"/>
              <a:t>고객 수정 동작 화면</a:t>
            </a:r>
            <a:endParaRPr lang="en-US" altLang="ko-KR" sz="1600" dirty="0" smtClean="0"/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ko-KR" altLang="en-US" sz="1600" dirty="0" smtClean="0"/>
              <a:t>고객 삭제 동작 화면</a:t>
            </a:r>
            <a:endParaRPr lang="en-US" altLang="ko-KR" sz="16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084832"/>
            <a:ext cx="2600325" cy="21145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4199382"/>
            <a:ext cx="4011335" cy="232456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9519" y="3042094"/>
            <a:ext cx="454342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33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목차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24128" y="1753644"/>
            <a:ext cx="9720073" cy="4680976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1) </a:t>
            </a:r>
            <a:r>
              <a:rPr lang="ko-KR" altLang="en-US" sz="2800" dirty="0" smtClean="0"/>
              <a:t>문제 </a:t>
            </a:r>
            <a:r>
              <a:rPr lang="en-US" altLang="ko-KR" sz="2800" dirty="0" smtClean="0"/>
              <a:t>1</a:t>
            </a:r>
          </a:p>
          <a:p>
            <a:r>
              <a:rPr lang="en-US" altLang="ko-KR" sz="2800" dirty="0"/>
              <a:t> </a:t>
            </a:r>
            <a:r>
              <a:rPr lang="en-US" altLang="ko-KR" sz="2800" dirty="0" smtClean="0"/>
              <a:t>-</a:t>
            </a:r>
            <a:r>
              <a:rPr lang="ko-KR" altLang="en-US" sz="2800" dirty="0"/>
              <a:t> </a:t>
            </a:r>
            <a:r>
              <a:rPr lang="ko-KR" altLang="en-US" sz="2800" dirty="0" smtClean="0"/>
              <a:t>프로젝트 생성 및 구성</a:t>
            </a:r>
            <a:endParaRPr lang="en-US" altLang="ko-KR" sz="2800" dirty="0" smtClean="0"/>
          </a:p>
          <a:p>
            <a:r>
              <a:rPr lang="en-US" altLang="ko-KR" sz="2800" dirty="0" smtClean="0"/>
              <a:t>2) </a:t>
            </a:r>
            <a:r>
              <a:rPr lang="ko-KR" altLang="en-US" sz="2800" dirty="0" smtClean="0"/>
              <a:t>문제 </a:t>
            </a:r>
            <a:r>
              <a:rPr lang="en-US" altLang="ko-KR" sz="2800" dirty="0" smtClean="0"/>
              <a:t>2</a:t>
            </a:r>
          </a:p>
          <a:p>
            <a:r>
              <a:rPr lang="en-US" altLang="ko-KR" sz="2800" dirty="0"/>
              <a:t> </a:t>
            </a:r>
            <a:r>
              <a:rPr lang="en-US" altLang="ko-KR" sz="2800" dirty="0" smtClean="0"/>
              <a:t>- </a:t>
            </a:r>
            <a:r>
              <a:rPr lang="ko-KR" altLang="en-US" sz="2800" dirty="0" smtClean="0"/>
              <a:t>화면 구현</a:t>
            </a:r>
            <a:endParaRPr lang="en-US" altLang="ko-KR" sz="2800" dirty="0" smtClean="0"/>
          </a:p>
          <a:p>
            <a:r>
              <a:rPr lang="en-US" altLang="ko-KR" sz="2800" dirty="0" smtClean="0"/>
              <a:t>3) </a:t>
            </a:r>
            <a:r>
              <a:rPr lang="ko-KR" altLang="en-US" sz="2800" dirty="0" smtClean="0"/>
              <a:t>문제 </a:t>
            </a:r>
            <a:r>
              <a:rPr lang="en-US" altLang="ko-KR" sz="2800" dirty="0" smtClean="0"/>
              <a:t>3</a:t>
            </a:r>
          </a:p>
          <a:p>
            <a:r>
              <a:rPr lang="en-US" altLang="ko-KR" sz="2800" dirty="0"/>
              <a:t> </a:t>
            </a:r>
            <a:r>
              <a:rPr lang="en-US" altLang="ko-KR" sz="2800" dirty="0" smtClean="0"/>
              <a:t>- </a:t>
            </a:r>
            <a:r>
              <a:rPr lang="ko-KR" altLang="en-US" sz="2800" dirty="0" smtClean="0"/>
              <a:t>기능 구현</a:t>
            </a:r>
            <a:endParaRPr lang="en-US" altLang="ko-KR" sz="2800" dirty="0" smtClean="0"/>
          </a:p>
          <a:p>
            <a:r>
              <a:rPr lang="en-US" altLang="ko-KR" sz="2800" dirty="0" smtClean="0"/>
              <a:t>4) </a:t>
            </a:r>
            <a:r>
              <a:rPr lang="ko-KR" altLang="en-US" sz="2800" dirty="0" smtClean="0"/>
              <a:t>문제 </a:t>
            </a:r>
            <a:r>
              <a:rPr lang="en-US" altLang="ko-KR" sz="2800" dirty="0" smtClean="0"/>
              <a:t>4</a:t>
            </a:r>
          </a:p>
          <a:p>
            <a:r>
              <a:rPr lang="en-US" altLang="ko-KR" sz="2800" dirty="0"/>
              <a:t> </a:t>
            </a:r>
            <a:r>
              <a:rPr lang="en-US" altLang="ko-KR" sz="2800" dirty="0" smtClean="0"/>
              <a:t>- </a:t>
            </a:r>
            <a:r>
              <a:rPr lang="ko-KR" altLang="en-US" sz="2800" dirty="0" smtClean="0"/>
              <a:t>실행</a:t>
            </a: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258341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1) </a:t>
            </a:r>
            <a:r>
              <a:rPr lang="ko-KR" altLang="en-US" dirty="0" smtClean="0"/>
              <a:t>프로젝트 생성 및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62125" y="1791101"/>
            <a:ext cx="4496844" cy="22797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 - </a:t>
            </a:r>
            <a:r>
              <a:rPr lang="ko-KR" altLang="en-US" sz="2000" dirty="0" err="1" smtClean="0"/>
              <a:t>프로젝트명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</a:t>
            </a:r>
            <a:r>
              <a:rPr lang="en-US" altLang="ko-KR" sz="2000" dirty="0" err="1" smtClean="0"/>
              <a:t>BookStore</a:t>
            </a:r>
            <a:endParaRPr lang="en-US" altLang="ko-KR" sz="2000" dirty="0" smtClean="0"/>
          </a:p>
          <a:p>
            <a:pPr>
              <a:lnSpc>
                <a:spcPct val="100000"/>
              </a:lnSpc>
            </a:pPr>
            <a:r>
              <a:rPr lang="en-US" altLang="ko-KR" sz="2000" dirty="0" smtClean="0"/>
              <a:t>- WAS : Tomcat 9</a:t>
            </a:r>
          </a:p>
          <a:p>
            <a:pPr>
              <a:lnSpc>
                <a:spcPct val="100000"/>
              </a:lnSpc>
            </a:pPr>
            <a:r>
              <a:rPr lang="en-US" altLang="ko-KR" sz="2000" dirty="0" smtClean="0"/>
              <a:t>- DB : Java2_bookstore</a:t>
            </a:r>
          </a:p>
          <a:p>
            <a:pPr>
              <a:lnSpc>
                <a:spcPct val="100000"/>
              </a:lnSpc>
            </a:pPr>
            <a:r>
              <a:rPr lang="en-US" altLang="ko-KR" sz="2000" dirty="0" smtClean="0"/>
              <a:t>- </a:t>
            </a:r>
            <a:r>
              <a:rPr lang="ko-KR" altLang="en-US" sz="2000" dirty="0" smtClean="0"/>
              <a:t>개발도구 </a:t>
            </a:r>
            <a:r>
              <a:rPr lang="en-US" altLang="ko-KR" sz="2000" dirty="0" smtClean="0"/>
              <a:t>: Eclipse, Workbench</a:t>
            </a:r>
            <a:endParaRPr lang="ko-KR" altLang="en-US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976" y="1791101"/>
            <a:ext cx="3520399" cy="393779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1375" y="1791101"/>
            <a:ext cx="219075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91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2) </a:t>
            </a:r>
            <a:r>
              <a:rPr lang="ko-KR" altLang="en-US" dirty="0" smtClean="0"/>
              <a:t>화면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5883" y="3738212"/>
            <a:ext cx="3614449" cy="275888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 smtClean="0"/>
              <a:t> - index </a:t>
            </a:r>
            <a:r>
              <a:rPr lang="ko-KR" altLang="en-US" sz="1800" dirty="0" smtClean="0"/>
              <a:t>구현</a:t>
            </a:r>
            <a:endParaRPr lang="en-US" altLang="ko-KR" sz="1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 smtClean="0"/>
              <a:t> - book(</a:t>
            </a:r>
            <a:r>
              <a:rPr lang="ko-KR" altLang="en-US" sz="1800" dirty="0" smtClean="0"/>
              <a:t>도서</a:t>
            </a:r>
            <a:r>
              <a:rPr lang="en-US" altLang="ko-KR" sz="1800" dirty="0" smtClean="0"/>
              <a:t>) </a:t>
            </a:r>
            <a:endParaRPr lang="en-US" altLang="ko-KR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-</a:t>
            </a:r>
            <a:r>
              <a:rPr lang="ko-KR" altLang="en-US" sz="1800" dirty="0" smtClean="0"/>
              <a:t>목록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등록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수정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화면 </a:t>
            </a:r>
            <a:r>
              <a:rPr lang="ko-KR" altLang="en-US" sz="1800" dirty="0" smtClean="0"/>
              <a:t>구현</a:t>
            </a:r>
            <a:endParaRPr lang="en-US" altLang="ko-KR" sz="1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 smtClean="0"/>
              <a:t>- Customer</a:t>
            </a:r>
            <a:r>
              <a:rPr lang="en-US" altLang="ko-KR" sz="1800" dirty="0"/>
              <a:t>(</a:t>
            </a:r>
            <a:r>
              <a:rPr lang="ko-KR" altLang="en-US" sz="1800" dirty="0"/>
              <a:t>고객</a:t>
            </a:r>
            <a:r>
              <a:rPr lang="en-US" altLang="ko-KR" sz="1800" dirty="0"/>
              <a:t>) </a:t>
            </a:r>
            <a:endParaRPr lang="en-US" altLang="ko-KR" sz="1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 - </a:t>
            </a:r>
            <a:r>
              <a:rPr lang="ko-KR" altLang="en-US" sz="1800" dirty="0" smtClean="0"/>
              <a:t>목록</a:t>
            </a:r>
            <a:r>
              <a:rPr lang="en-US" altLang="ko-KR" sz="1800" dirty="0"/>
              <a:t>, </a:t>
            </a:r>
            <a:r>
              <a:rPr lang="ko-KR" altLang="en-US" sz="1800" dirty="0"/>
              <a:t>등록</a:t>
            </a:r>
            <a:r>
              <a:rPr lang="en-US" altLang="ko-KR" sz="1800" dirty="0"/>
              <a:t>, </a:t>
            </a:r>
            <a:r>
              <a:rPr lang="ko-KR" altLang="en-US" sz="1800" dirty="0"/>
              <a:t>수정</a:t>
            </a:r>
            <a:r>
              <a:rPr lang="en-US" altLang="ko-KR" sz="1800" dirty="0"/>
              <a:t>, </a:t>
            </a:r>
            <a:r>
              <a:rPr lang="ko-KR" altLang="en-US" sz="1800" dirty="0"/>
              <a:t>화면 구현</a:t>
            </a:r>
          </a:p>
          <a:p>
            <a:pPr marL="0" indent="0">
              <a:lnSpc>
                <a:spcPct val="100000"/>
              </a:lnSpc>
              <a:buNone/>
            </a:pPr>
            <a:endParaRPr lang="ko-KR" altLang="en-US" sz="18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926" y="1757078"/>
            <a:ext cx="2419350" cy="18002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273" y="1757078"/>
            <a:ext cx="2779649" cy="208927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4594" y="1671953"/>
            <a:ext cx="2121431" cy="252712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3789" y="1610489"/>
            <a:ext cx="2198805" cy="26500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5530" y="4260541"/>
            <a:ext cx="2419350" cy="184182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60078" y="4199076"/>
            <a:ext cx="2025947" cy="225957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21223" y="4260541"/>
            <a:ext cx="1808062" cy="2199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50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3) </a:t>
            </a:r>
            <a:r>
              <a:rPr lang="ko-KR" altLang="en-US" dirty="0" smtClean="0"/>
              <a:t>기능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93510" y="4357296"/>
            <a:ext cx="6530435" cy="210613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Tx/>
              <a:buChar char="-"/>
            </a:pPr>
            <a:r>
              <a:rPr lang="en-US" altLang="ko-KR" sz="2000" dirty="0" smtClean="0"/>
              <a:t> DBCP </a:t>
            </a:r>
            <a:r>
              <a:rPr lang="ko-KR" altLang="en-US" sz="2000" dirty="0" smtClean="0"/>
              <a:t>커넥션 사용</a:t>
            </a:r>
            <a:endParaRPr lang="en-US" altLang="ko-KR" sz="2000" dirty="0" smtClean="0"/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ko-KR" altLang="en-US" sz="1600" dirty="0" smtClean="0"/>
              <a:t>커넥션 풀 전역 설정 및 자원 설정</a:t>
            </a:r>
            <a:endParaRPr lang="en-US" altLang="ko-KR" sz="1600" dirty="0" smtClean="0"/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en-US" altLang="ko-KR" sz="1600" dirty="0" smtClean="0"/>
              <a:t>DBCP </a:t>
            </a:r>
            <a:r>
              <a:rPr lang="ko-KR" altLang="en-US" sz="1600" dirty="0" smtClean="0"/>
              <a:t>자바 클래스 생성</a:t>
            </a:r>
            <a:endParaRPr lang="en-US" altLang="ko-KR" sz="1600" dirty="0" smtClean="0"/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en-US" altLang="ko-KR" sz="1600" dirty="0" smtClean="0"/>
              <a:t>WEB-INF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&gt; lib </a:t>
            </a:r>
            <a:r>
              <a:rPr lang="ko-KR" altLang="en-US" sz="1600" dirty="0" smtClean="0"/>
              <a:t>에 </a:t>
            </a:r>
            <a:r>
              <a:rPr lang="en-US" altLang="ko-KR" sz="1600" dirty="0" smtClean="0"/>
              <a:t>mysql-connector-java-~~.jar </a:t>
            </a:r>
            <a:r>
              <a:rPr lang="ko-KR" altLang="en-US" sz="1600" dirty="0" smtClean="0"/>
              <a:t>넣기</a:t>
            </a:r>
            <a:endParaRPr lang="en-US" altLang="ko-KR" sz="1600" dirty="0" smtClean="0"/>
          </a:p>
          <a:p>
            <a:pPr>
              <a:lnSpc>
                <a:spcPct val="100000"/>
              </a:lnSpc>
              <a:buFontTx/>
              <a:buChar char="-"/>
            </a:pP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09" y="4048129"/>
            <a:ext cx="3619500" cy="15049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09" y="1788662"/>
            <a:ext cx="5074347" cy="232258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3956" y="1926616"/>
            <a:ext cx="5739989" cy="208153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2825" y="720220"/>
            <a:ext cx="1381125" cy="85725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11942" y="732030"/>
            <a:ext cx="240982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22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3) </a:t>
            </a:r>
            <a:r>
              <a:rPr lang="ko-KR" altLang="en-US" dirty="0" smtClean="0"/>
              <a:t>기능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825084" y="2278565"/>
            <a:ext cx="3155231" cy="210554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Tx/>
              <a:buChar char="-"/>
            </a:pPr>
            <a:r>
              <a:rPr lang="en-US" altLang="ko-KR" sz="2000" dirty="0" smtClean="0"/>
              <a:t> book(</a:t>
            </a:r>
            <a:r>
              <a:rPr lang="ko-KR" altLang="en-US" sz="2000" dirty="0" smtClean="0"/>
              <a:t>도서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기본 </a:t>
            </a:r>
            <a:r>
              <a:rPr lang="en-US" altLang="ko-KR" sz="2000" dirty="0" smtClean="0"/>
              <a:t>CRUD</a:t>
            </a:r>
            <a:endParaRPr lang="en-US" altLang="ko-KR" sz="1400" dirty="0"/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en-US" altLang="ko-KR" sz="1600" dirty="0" err="1" smtClean="0"/>
              <a:t>BookBean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생성</a:t>
            </a:r>
            <a:endParaRPr lang="en-US" altLang="ko-KR" sz="1600" dirty="0" smtClean="0"/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ko-KR" altLang="en-US" sz="1600" dirty="0" smtClean="0"/>
              <a:t>도서목록 구현</a:t>
            </a:r>
            <a:endParaRPr lang="en-US" altLang="ko-KR" sz="16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52" y="1762068"/>
            <a:ext cx="3340473" cy="472176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3352" y="1762068"/>
            <a:ext cx="5061732" cy="472176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1688" y="391483"/>
            <a:ext cx="3704634" cy="140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15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3) </a:t>
            </a:r>
            <a:r>
              <a:rPr lang="ko-KR" altLang="en-US" dirty="0" smtClean="0"/>
              <a:t>기능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70185" y="282251"/>
            <a:ext cx="3155231" cy="210554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Tx/>
              <a:buChar char="-"/>
            </a:pPr>
            <a:r>
              <a:rPr lang="en-US" altLang="ko-KR" sz="2000" dirty="0" smtClean="0"/>
              <a:t> book(</a:t>
            </a:r>
            <a:r>
              <a:rPr lang="ko-KR" altLang="en-US" sz="2000" dirty="0" smtClean="0"/>
              <a:t>도서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기본 </a:t>
            </a:r>
            <a:r>
              <a:rPr lang="en-US" altLang="ko-KR" sz="2000" dirty="0" smtClean="0"/>
              <a:t>CRUD</a:t>
            </a:r>
            <a:endParaRPr lang="en-US" altLang="ko-KR" sz="1000" dirty="0"/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ko-KR" altLang="en-US" sz="1600" dirty="0" smtClean="0"/>
              <a:t>도서 등록 기능 구현</a:t>
            </a:r>
            <a:endParaRPr lang="en-US" altLang="ko-KR" sz="1600" dirty="0" smtClean="0"/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ko-KR" altLang="en-US" sz="1600" dirty="0" smtClean="0"/>
              <a:t>수정 데이터 정보 불러오기 기능 구현</a:t>
            </a:r>
            <a:endParaRPr lang="en-US" altLang="ko-KR" sz="1600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52" y="1637988"/>
            <a:ext cx="5063973" cy="488342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025" y="1637988"/>
            <a:ext cx="4809994" cy="495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2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3) </a:t>
            </a:r>
            <a:r>
              <a:rPr lang="ko-KR" altLang="en-US" dirty="0" smtClean="0"/>
              <a:t>기능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931982" y="838657"/>
            <a:ext cx="3155231" cy="210554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Tx/>
              <a:buChar char="-"/>
            </a:pPr>
            <a:r>
              <a:rPr lang="en-US" altLang="ko-KR" sz="2000" dirty="0" smtClean="0"/>
              <a:t> book(</a:t>
            </a:r>
            <a:r>
              <a:rPr lang="ko-KR" altLang="en-US" sz="2000" dirty="0" smtClean="0"/>
              <a:t>도서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기본 </a:t>
            </a:r>
            <a:r>
              <a:rPr lang="en-US" altLang="ko-KR" sz="2000" dirty="0" smtClean="0"/>
              <a:t>CRUD</a:t>
            </a:r>
            <a:endParaRPr lang="en-US" altLang="ko-KR" sz="1000" dirty="0"/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ko-KR" altLang="en-US" sz="1600" dirty="0" smtClean="0"/>
              <a:t>수정 기능 구현</a:t>
            </a:r>
            <a:endParaRPr lang="en-US" altLang="ko-KR" sz="16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323" y="1825617"/>
            <a:ext cx="4949579" cy="461933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4164" y="1891430"/>
            <a:ext cx="4859251" cy="448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6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3) </a:t>
            </a:r>
            <a:r>
              <a:rPr lang="ko-KR" altLang="en-US" dirty="0" smtClean="0"/>
              <a:t>기능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931982" y="838657"/>
            <a:ext cx="3155231" cy="210554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Tx/>
              <a:buChar char="-"/>
            </a:pPr>
            <a:r>
              <a:rPr lang="en-US" altLang="ko-KR" sz="2000" dirty="0" smtClean="0"/>
              <a:t> book(</a:t>
            </a:r>
            <a:r>
              <a:rPr lang="ko-KR" altLang="en-US" sz="2000" dirty="0" smtClean="0"/>
              <a:t>도서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기본 </a:t>
            </a:r>
            <a:r>
              <a:rPr lang="en-US" altLang="ko-KR" sz="2000" dirty="0" smtClean="0"/>
              <a:t>CRUD</a:t>
            </a:r>
            <a:endParaRPr lang="en-US" altLang="ko-KR" sz="1000" dirty="0"/>
          </a:p>
          <a:p>
            <a:pPr marL="128016" lvl="1" indent="0">
              <a:lnSpc>
                <a:spcPct val="100000"/>
              </a:lnSpc>
              <a:buNone/>
            </a:pPr>
            <a:r>
              <a:rPr lang="en-US" altLang="ko-KR" sz="1600" dirty="0" smtClean="0"/>
              <a:t>- </a:t>
            </a:r>
            <a:r>
              <a:rPr lang="ko-KR" altLang="en-US" sz="1600" dirty="0" smtClean="0"/>
              <a:t>삭제 기능 구현</a:t>
            </a:r>
            <a:endParaRPr lang="en-US" altLang="ko-KR" sz="16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763" y="1852026"/>
            <a:ext cx="5602141" cy="468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25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통합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807_TF22378848.potx" id="{7A6C0402-7A58-43FC-81D8-9FAB257DF379}" vid="{4736779E-486D-4071-869F-42D5B923258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88A2F88-55C5-4ED1-9541-807C65424763}">
  <ds:schemaRefs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71af3243-3dd4-4a8d-8c0d-dd76da1f02a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통합 디자인</Template>
  <TotalTime>0</TotalTime>
  <Words>322</Words>
  <Application>Microsoft Office PowerPoint</Application>
  <PresentationFormat>와이드스크린</PresentationFormat>
  <Paragraphs>70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HY얕은샘물M</vt:lpstr>
      <vt:lpstr>맑은 고딕</vt:lpstr>
      <vt:lpstr>Calibri</vt:lpstr>
      <vt:lpstr>Tw Cen MT</vt:lpstr>
      <vt:lpstr>Wingdings 3</vt:lpstr>
      <vt:lpstr>통합</vt:lpstr>
      <vt:lpstr>SQL 활용</vt:lpstr>
      <vt:lpstr>목차</vt:lpstr>
      <vt:lpstr>문제1) 프로젝트 생성 및 구현</vt:lpstr>
      <vt:lpstr>문제2) 화면 구현</vt:lpstr>
      <vt:lpstr>문제3) 기능 구현</vt:lpstr>
      <vt:lpstr>문제3) 기능 구현</vt:lpstr>
      <vt:lpstr>문제3) 기능 구현</vt:lpstr>
      <vt:lpstr>문제3) 기능 구현</vt:lpstr>
      <vt:lpstr>문제3) 기능 구현</vt:lpstr>
      <vt:lpstr>문제3) 기능 구현</vt:lpstr>
      <vt:lpstr>문제3) 기능 구현</vt:lpstr>
      <vt:lpstr>문제3) 기능 구현</vt:lpstr>
      <vt:lpstr>문제4) 실행</vt:lpstr>
      <vt:lpstr>문제4) 실행</vt:lpstr>
      <vt:lpstr>문제4) 실행</vt:lpstr>
      <vt:lpstr>문제4) 실행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2022-08-24T07:15:25Z</dcterms:created>
  <dcterms:modified xsi:type="dcterms:W3CDTF">2022-10-17T08:52:47Z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