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1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5526-15F9-509B-5378-4B20C3A1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3799F-46C6-4D76-6EF7-33DDC498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221E2-366B-7C07-7BC1-2F76083A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87F2-2FE6-6FCB-10C8-26456665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069F-2249-DC91-D388-35E76D6A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5D50-076E-5FEA-9D65-1041003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72932-5534-B12E-65F3-CD33EE66E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B3F7-C69E-039A-AFF3-1FA89832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51BB-355E-3355-CAC3-F122C308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9E60-8AEE-FDC6-C052-CD4D48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7561E-2E09-7F18-9E21-719B8796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C737-2325-77F1-E988-2FBA36D2D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A233-BCF6-281A-C33F-D9F53E2F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7C79-BD9A-583D-C060-A2B5E2CB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A702-7E96-8124-DD37-960E15E4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EA1C-525C-C35F-EAF5-C18F3950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7A22-91F5-2DE3-55B4-5AB2C37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B07F-4879-DE1D-4D12-7E4AD2D1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DC12-B428-86F7-A2A4-BBFCEE5A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A73D-4FB1-8FDE-0ED7-6790AA42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865-29CF-7B6D-B870-047CEB0E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7CFC-BED5-E752-0D09-3135217D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1BC66-57EB-CA83-7652-304078D1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C7F8-7402-2ECE-3772-45AFDE6F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787A-B401-EF4B-E5D9-F1300F3E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4079-853E-F3D0-C9A1-44AF8507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6B02-985D-E1EB-3014-29B98552C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60BD3-F340-6840-29F4-22A62CED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B8485-811E-84B3-8637-DF5E04E3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15AAB-DC53-F35E-24EE-4B1346D2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7FAE0-1EB1-9E5A-58FB-1EF14171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02B4-25EA-3699-C96D-3AA2EFDA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3DDE-C2D9-C27D-0844-CAA444E9D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FD87-6D79-4104-45C6-218C0B189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6FFF2-8293-570B-2E6E-78B1FAB29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492D2-93E7-6D01-22FC-B7505A8F5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6514F-BE5C-11E8-0F6B-FAE0FA0E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18B54-3751-AF6C-B586-19A70B3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C28D5-22C2-26C3-689D-7B6FBF5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DBA4-638C-89FE-922C-7E119B28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AC092-2DA5-1E8A-0323-A53B2F1A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4124B-CB06-D55C-C057-87A549A1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49027-BF50-FDC8-284C-13E6CCB2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7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EF21A-90AB-EFBA-41AA-23002641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87883-1B9C-5636-DF61-FAB6E40B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5AD4F-16B6-02ED-4191-8F70BB75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13F0-0363-F7D0-1D43-6730945B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7003-A64D-4EDE-E094-1060D456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BFDC4-5F8D-B605-5383-745F8BD6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4DCD2-A53D-4F0D-9D58-850E48CD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64D28-C3F3-EB49-2C73-B9C05B1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DD68-F0A3-A22C-197A-E819AD3E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8B59-6D0E-2C18-AC68-A0137296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BF1A3-39EE-2AF0-32E1-BB19F57F1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E6225-0B9A-E55B-BD1B-FD074A5B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561DF-3E88-A4D2-8A59-C3C8EE53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23B0-79DB-8C0C-A59C-26A0EA14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5E85-05EB-B4D5-289A-EF79492E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610AA-AD93-9D4A-4CA6-1396A03B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B807-192B-32CB-2594-77698779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4503-01A1-124C-964B-9FE04014D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55DD-A06F-47BE-BFA1-4C8C307BBD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5876-8AB2-56A9-E37F-CF2640D4B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97E4-6E7E-25DD-7813-C386575AB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D01B-47F8-4FEF-B7B9-E421E43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7DA9-3B75-A013-4A8B-D5BC65C2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2"/>
            <a:ext cx="10515600" cy="533993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Title: CS50 Gym Tracker</a:t>
            </a:r>
            <a:br>
              <a:rPr lang="en-US" sz="3200" dirty="0"/>
            </a:br>
            <a:r>
              <a:rPr lang="en-US" sz="3200" dirty="0"/>
              <a:t>Name: Jannik Riegel</a:t>
            </a:r>
            <a:br>
              <a:rPr lang="en-US" sz="3200" dirty="0"/>
            </a:br>
            <a:r>
              <a:rPr lang="en-US" sz="3200" dirty="0"/>
              <a:t>GitHub username: hochochochoc</a:t>
            </a:r>
            <a:br>
              <a:rPr lang="en-US" sz="3200" dirty="0"/>
            </a:br>
            <a:r>
              <a:rPr lang="en-US" sz="3200" dirty="0"/>
              <a:t>edX username: j-riegel</a:t>
            </a:r>
            <a:br>
              <a:rPr lang="en-US" sz="3200" dirty="0"/>
            </a:br>
            <a:r>
              <a:rPr lang="en-US" sz="3200" dirty="0"/>
              <a:t>Barcelona, Spain</a:t>
            </a:r>
            <a:br>
              <a:rPr lang="en-US" sz="3200" dirty="0"/>
            </a:br>
            <a:r>
              <a:rPr lang="en-US" sz="3200" dirty="0"/>
              <a:t>16.12.2024</a:t>
            </a:r>
          </a:p>
        </p:txBody>
      </p:sp>
    </p:spTree>
    <p:extLst>
      <p:ext uri="{BB962C8B-B14F-4D97-AF65-F5344CB8AC3E}">
        <p14:creationId xmlns:p14="http://schemas.microsoft.com/office/powerpoint/2010/main" val="391738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Title: CS50 Gym Tracker Name: Jannik Riegel GitHub username: hochochochoc edX username: j-riegel Barcelona, Spain 16.12.2024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Jannik Riegel</dc:creator>
  <cp:lastModifiedBy>Jannik Riegel</cp:lastModifiedBy>
  <cp:revision>1</cp:revision>
  <dcterms:created xsi:type="dcterms:W3CDTF">2024-12-15T15:21:36Z</dcterms:created>
  <dcterms:modified xsi:type="dcterms:W3CDTF">2024-12-15T15:25:45Z</dcterms:modified>
</cp:coreProperties>
</file>