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9" r:id="rId2"/>
    <p:sldId id="261" r:id="rId3"/>
    <p:sldId id="278" r:id="rId4"/>
    <p:sldId id="279" r:id="rId5"/>
    <p:sldId id="268" r:id="rId6"/>
    <p:sldId id="264" r:id="rId7"/>
    <p:sldId id="267"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ern Swiss" id="{FD2B0C0D-84C0-42ED-88AF-E5F83906AE8B}">
          <p14:sldIdLst>
            <p14:sldId id="259"/>
            <p14:sldId id="261"/>
            <p14:sldId id="278"/>
            <p14:sldId id="279"/>
            <p14:sldId id="268"/>
            <p14:sldId id="264"/>
            <p14:sldId id="267"/>
            <p14:sldId id="263"/>
          </p14:sldIdLst>
        </p14:section>
      </p14:sectionLst>
    </p:ext>
    <p:ext uri="{EFAFB233-063F-42B5-8137-9DF3F51BA10A}">
      <p15:sldGuideLst xmlns:p15="http://schemas.microsoft.com/office/powerpoint/2012/main">
        <p15:guide id="1" orient="horz" pos="2516">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CCE8"/>
    <a:srgbClr val="118E97"/>
    <a:srgbClr val="118497"/>
    <a:srgbClr val="17B1CB"/>
    <a:srgbClr val="BC873A"/>
    <a:srgbClr val="C1C139"/>
    <a:srgbClr val="A48F52"/>
    <a:srgbClr val="9C975A"/>
    <a:srgbClr val="CCCC00"/>
    <a:srgbClr val="A6AE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387" autoAdjust="0"/>
    <p:restoredTop sz="75038" autoAdjust="0"/>
  </p:normalViewPr>
  <p:slideViewPr>
    <p:cSldViewPr snapToGrid="0" snapToObjects="1">
      <p:cViewPr varScale="1">
        <p:scale>
          <a:sx n="83" d="100"/>
          <a:sy n="83" d="100"/>
        </p:scale>
        <p:origin x="312" y="192"/>
      </p:cViewPr>
      <p:guideLst>
        <p:guide orient="horz" pos="2516"/>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66" d="100"/>
          <a:sy n="66" d="100"/>
        </p:scale>
        <p:origin x="3216" y="75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CA"/>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771920818497445"/>
          <c:y val="0.168427836693824"/>
          <c:w val="0.893983807741327"/>
          <c:h val="0.621803832324428"/>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dLbls>
            <c:spPr>
              <a:noFill/>
              <a:ln>
                <a:noFill/>
              </a:ln>
              <a:effectLst/>
            </c:spPr>
            <c:txPr>
              <a:bodyPr/>
              <a:lstStyle/>
              <a:p>
                <a:pPr>
                  <a:defRPr>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Category 1</c:v>
                </c:pt>
              </c:strCache>
            </c:strRef>
          </c:cat>
          <c:val>
            <c:numRef>
              <c:f>Sheet1!$B$2</c:f>
              <c:numCache>
                <c:formatCode>General</c:formatCode>
                <c:ptCount val="1"/>
                <c:pt idx="0">
                  <c:v>6.4</c:v>
                </c:pt>
              </c:numCache>
            </c:numRef>
          </c:val>
        </c:ser>
        <c:ser>
          <c:idx val="1"/>
          <c:order val="1"/>
          <c:tx>
            <c:strRef>
              <c:f>Sheet1!$C$1</c:f>
              <c:strCache>
                <c:ptCount val="1"/>
                <c:pt idx="0">
                  <c:v>Series 2</c:v>
                </c:pt>
              </c:strCache>
            </c:strRef>
          </c:tx>
          <c:spPr>
            <a:solidFill>
              <a:schemeClr val="accent2"/>
            </a:solidFill>
          </c:spPr>
          <c:invertIfNegative val="0"/>
          <c:dLbls>
            <c:spPr>
              <a:noFill/>
              <a:ln>
                <a:noFill/>
              </a:ln>
              <a:effectLst/>
            </c:spPr>
            <c:txPr>
              <a:bodyPr/>
              <a:lstStyle/>
              <a:p>
                <a:pPr>
                  <a:defRPr>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Category 1</c:v>
                </c:pt>
              </c:strCache>
            </c:strRef>
          </c:cat>
          <c:val>
            <c:numRef>
              <c:f>Sheet1!$C$2</c:f>
              <c:numCache>
                <c:formatCode>General</c:formatCode>
                <c:ptCount val="1"/>
                <c:pt idx="0">
                  <c:v>5.7</c:v>
                </c:pt>
              </c:numCache>
            </c:numRef>
          </c:val>
        </c:ser>
        <c:ser>
          <c:idx val="2"/>
          <c:order val="2"/>
          <c:tx>
            <c:strRef>
              <c:f>Sheet1!$D$1</c:f>
              <c:strCache>
                <c:ptCount val="1"/>
                <c:pt idx="0">
                  <c:v>Series 3</c:v>
                </c:pt>
              </c:strCache>
            </c:strRef>
          </c:tx>
          <c:spPr>
            <a:solidFill>
              <a:schemeClr val="accent3"/>
            </a:solidFill>
          </c:spPr>
          <c:invertIfNegative val="0"/>
          <c:dLbls>
            <c:spPr>
              <a:noFill/>
              <a:ln>
                <a:noFill/>
              </a:ln>
              <a:effectLst/>
            </c:spPr>
            <c:txPr>
              <a:bodyPr/>
              <a:lstStyle/>
              <a:p>
                <a:pPr>
                  <a:defRPr>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Category 1</c:v>
                </c:pt>
              </c:strCache>
            </c:strRef>
          </c:cat>
          <c:val>
            <c:numRef>
              <c:f>Sheet1!$D$2</c:f>
              <c:numCache>
                <c:formatCode>General</c:formatCode>
                <c:ptCount val="1"/>
                <c:pt idx="0">
                  <c:v>3.4</c:v>
                </c:pt>
              </c:numCache>
            </c:numRef>
          </c:val>
        </c:ser>
        <c:ser>
          <c:idx val="3"/>
          <c:order val="3"/>
          <c:tx>
            <c:strRef>
              <c:f>Sheet1!$E$1</c:f>
              <c:strCache>
                <c:ptCount val="1"/>
                <c:pt idx="0">
                  <c:v>Series 4</c:v>
                </c:pt>
              </c:strCache>
            </c:strRef>
          </c:tx>
          <c:spPr>
            <a:solidFill>
              <a:schemeClr val="accent4"/>
            </a:solidFill>
          </c:spPr>
          <c:invertIfNegative val="0"/>
          <c:dLbls>
            <c:spPr>
              <a:noFill/>
              <a:ln>
                <a:noFill/>
              </a:ln>
              <a:effectLst/>
            </c:spPr>
            <c:txPr>
              <a:bodyPr/>
              <a:lstStyle/>
              <a:p>
                <a:pPr>
                  <a:defRPr>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Category 1</c:v>
                </c:pt>
              </c:strCache>
            </c:strRef>
          </c:cat>
          <c:val>
            <c:numRef>
              <c:f>Sheet1!$E$2</c:f>
              <c:numCache>
                <c:formatCode>General</c:formatCode>
                <c:ptCount val="1"/>
                <c:pt idx="0">
                  <c:v>2.2</c:v>
                </c:pt>
              </c:numCache>
            </c:numRef>
          </c:val>
        </c:ser>
        <c:ser>
          <c:idx val="4"/>
          <c:order val="4"/>
          <c:tx>
            <c:strRef>
              <c:f>Sheet1!$F$1</c:f>
              <c:strCache>
                <c:ptCount val="1"/>
                <c:pt idx="0">
                  <c:v>Series 5</c:v>
                </c:pt>
              </c:strCache>
            </c:strRef>
          </c:tx>
          <c:spPr>
            <a:solidFill>
              <a:schemeClr val="accent5"/>
            </a:solidFill>
          </c:spPr>
          <c:invertIfNegative val="0"/>
          <c:dLbls>
            <c:spPr>
              <a:noFill/>
              <a:ln>
                <a:noFill/>
              </a:ln>
              <a:effectLst/>
            </c:spPr>
            <c:txPr>
              <a:bodyPr/>
              <a:lstStyle/>
              <a:p>
                <a:pPr>
                  <a:defRPr>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Category 1</c:v>
                </c:pt>
              </c:strCache>
            </c:strRef>
          </c:cat>
          <c:val>
            <c:numRef>
              <c:f>Sheet1!$F$2</c:f>
              <c:numCache>
                <c:formatCode>General</c:formatCode>
                <c:ptCount val="1"/>
                <c:pt idx="0">
                  <c:v>1.4</c:v>
                </c:pt>
              </c:numCache>
            </c:numRef>
          </c:val>
        </c:ser>
        <c:ser>
          <c:idx val="5"/>
          <c:order val="5"/>
          <c:tx>
            <c:strRef>
              <c:f>Sheet1!$G$1</c:f>
              <c:strCache>
                <c:ptCount val="1"/>
                <c:pt idx="0">
                  <c:v>Series 6</c:v>
                </c:pt>
              </c:strCache>
            </c:strRef>
          </c:tx>
          <c:spPr>
            <a:solidFill>
              <a:schemeClr val="accent6"/>
            </a:solidFill>
          </c:spPr>
          <c:invertIfNegative val="0"/>
          <c:dLbls>
            <c:spPr>
              <a:noFill/>
              <a:ln>
                <a:noFill/>
              </a:ln>
              <a:effectLst/>
            </c:spPr>
            <c:txPr>
              <a:bodyPr/>
              <a:lstStyle/>
              <a:p>
                <a:pPr>
                  <a:defRPr>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Category 1</c:v>
                </c:pt>
              </c:strCache>
            </c:strRef>
          </c:cat>
          <c:val>
            <c:numRef>
              <c:f>Sheet1!$G$2</c:f>
              <c:numCache>
                <c:formatCode>General</c:formatCode>
                <c:ptCount val="1"/>
                <c:pt idx="0">
                  <c:v>2.3</c:v>
                </c:pt>
              </c:numCache>
            </c:numRef>
          </c:val>
        </c:ser>
        <c:dLbls>
          <c:showLegendKey val="0"/>
          <c:showVal val="0"/>
          <c:showCatName val="0"/>
          <c:showSerName val="0"/>
          <c:showPercent val="0"/>
          <c:showBubbleSize val="0"/>
        </c:dLbls>
        <c:gapWidth val="50"/>
        <c:overlap val="-15"/>
        <c:axId val="-1899102704"/>
        <c:axId val="-1899116368"/>
      </c:barChart>
      <c:catAx>
        <c:axId val="-1899102704"/>
        <c:scaling>
          <c:orientation val="minMax"/>
        </c:scaling>
        <c:delete val="0"/>
        <c:axPos val="b"/>
        <c:numFmt formatCode="General" sourceLinked="0"/>
        <c:majorTickMark val="none"/>
        <c:minorTickMark val="none"/>
        <c:tickLblPos val="nextTo"/>
        <c:spPr>
          <a:ln w="12700">
            <a:solidFill>
              <a:schemeClr val="tx2"/>
            </a:solidFill>
            <a:bevel/>
          </a:ln>
        </c:spPr>
        <c:crossAx val="-1899116368"/>
        <c:crosses val="autoZero"/>
        <c:auto val="1"/>
        <c:lblAlgn val="ctr"/>
        <c:lblOffset val="100"/>
        <c:noMultiLvlLbl val="0"/>
      </c:catAx>
      <c:valAx>
        <c:axId val="-1899116368"/>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txPr>
          <a:bodyPr/>
          <a:lstStyle/>
          <a:p>
            <a:pPr>
              <a:defRPr sz="1200"/>
            </a:pPr>
            <a:endParaRPr lang="en-US"/>
          </a:p>
        </c:txPr>
        <c:crossAx val="-1899102704"/>
        <c:crosses val="autoZero"/>
        <c:crossBetween val="between"/>
      </c:valAx>
    </c:plotArea>
    <c:legend>
      <c:legendPos val="b"/>
      <c:layout>
        <c:manualLayout>
          <c:xMode val="edge"/>
          <c:yMode val="edge"/>
          <c:x val="0.0763682116073475"/>
          <c:y val="0.87244094488189"/>
          <c:w val="0.89705047025391"/>
          <c:h val="0.113686222748168"/>
        </c:manualLayout>
      </c:layout>
      <c:overlay val="0"/>
      <c:txPr>
        <a:bodyPr/>
        <a:lstStyle/>
        <a:p>
          <a:pPr>
            <a:defRPr sz="1100"/>
          </a:pPr>
          <a:endParaRPr lang="en-US"/>
        </a:p>
      </c:txPr>
    </c:legend>
    <c:plotVisOnly val="1"/>
    <c:dispBlanksAs val="gap"/>
    <c:showDLblsOverMax val="0"/>
  </c:chart>
  <c:txPr>
    <a:bodyPr/>
    <a:lstStyle/>
    <a:p>
      <a:pPr>
        <a:defRPr sz="1600" i="0">
          <a:solidFill>
            <a:schemeClr val="tx2"/>
          </a:solidFill>
          <a:latin typeface="+mn-lt"/>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B8EB65-FCB1-492D-96F1-1EEFDB36395A}" type="datetimeFigureOut">
              <a:rPr lang="en-US" smtClean="0"/>
              <a:t>1/22/17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8B7C37-3688-416D-8869-513F3AB67DF6}" type="slidenum">
              <a:rPr lang="en-US" smtClean="0"/>
              <a:t>‹#›</a:t>
            </a:fld>
            <a:endParaRPr lang="en-US"/>
          </a:p>
        </p:txBody>
      </p:sp>
    </p:spTree>
    <p:extLst>
      <p:ext uri="{BB962C8B-B14F-4D97-AF65-F5344CB8AC3E}">
        <p14:creationId xmlns:p14="http://schemas.microsoft.com/office/powerpoint/2010/main" val="26792278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2A57C-5FAA-4E66-BDD9-A79C3D547D7C}" type="datetimeFigureOut">
              <a:rPr lang="en-US" smtClean="0"/>
              <a:t>1/22/17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9303DE-3E45-4DD3-9505-92EF4803EF97}" type="slidenum">
              <a:rPr lang="en-US" smtClean="0"/>
              <a:t>‹#›</a:t>
            </a:fld>
            <a:endParaRPr lang="en-US"/>
          </a:p>
        </p:txBody>
      </p:sp>
    </p:spTree>
    <p:extLst>
      <p:ext uri="{BB962C8B-B14F-4D97-AF65-F5344CB8AC3E}">
        <p14:creationId xmlns:p14="http://schemas.microsoft.com/office/powerpoint/2010/main" val="587102967"/>
      </p:ext>
    </p:extLst>
  </p:cSld>
  <p:clrMap bg1="lt1" tx1="dk1" bg2="lt2" tx2="dk2" accent1="accent1" accent2="accent2" accent3="accent3" accent4="accent4" accent5="accent5" accent6="accent6" hlink="hlink" folHlink="folHlink"/>
  <p:notesStyle>
    <a:lvl1pPr marL="114300" indent="-114300" algn="l" defTabSz="914400" rtl="0" eaLnBrk="1" latinLnBrk="0" hangingPunct="1">
      <a:lnSpc>
        <a:spcPct val="110000"/>
      </a:lnSpc>
      <a:spcBef>
        <a:spcPts val="300"/>
      </a:spcBef>
      <a:buFont typeface="Arial" panose="020B0604020202020204" pitchFamily="34" charset="0"/>
      <a:buChar char="•"/>
      <a:defRPr sz="1200" kern="1200">
        <a:solidFill>
          <a:schemeClr val="tx1"/>
        </a:solidFill>
        <a:latin typeface="+mn-lt"/>
        <a:ea typeface="+mn-ea"/>
        <a:cs typeface="+mn-cs"/>
      </a:defRPr>
    </a:lvl1pPr>
    <a:lvl2pPr marL="228600" indent="-114300" algn="l" defTabSz="914400" rtl="0" eaLnBrk="1" latinLnBrk="0" hangingPunct="1">
      <a:lnSpc>
        <a:spcPct val="100000"/>
      </a:lnSpc>
      <a:spcBef>
        <a:spcPts val="300"/>
      </a:spcBef>
      <a:buFont typeface="Arial" panose="020B0604020202020204" pitchFamily="34" charset="0"/>
      <a:buChar char="•"/>
      <a:defRPr sz="1100" kern="1200">
        <a:solidFill>
          <a:schemeClr val="tx1"/>
        </a:solidFill>
        <a:latin typeface="+mn-lt"/>
        <a:ea typeface="+mn-ea"/>
        <a:cs typeface="+mn-cs"/>
      </a:defRPr>
    </a:lvl2pPr>
    <a:lvl3pPr marL="342900" indent="-114300" algn="l" defTabSz="914400" rtl="0" eaLnBrk="1" latinLnBrk="0" hangingPunct="1">
      <a:lnSpc>
        <a:spcPct val="95000"/>
      </a:lnSpc>
      <a:spcBef>
        <a:spcPts val="300"/>
      </a:spcBef>
      <a:buFont typeface="Arial" panose="020B0604020202020204" pitchFamily="34" charset="0"/>
      <a:buChar char="•"/>
      <a:defRPr sz="1100" kern="1200">
        <a:solidFill>
          <a:schemeClr val="tx1"/>
        </a:solidFill>
        <a:latin typeface="+mn-lt"/>
        <a:ea typeface="+mn-ea"/>
        <a:cs typeface="+mn-cs"/>
      </a:defRPr>
    </a:lvl3pPr>
    <a:lvl4pPr marL="457200" indent="-114300" algn="l" defTabSz="914400" rtl="0" eaLnBrk="1" latinLnBrk="0" hangingPunct="1">
      <a:lnSpc>
        <a:spcPct val="95000"/>
      </a:lnSpc>
      <a:spcBef>
        <a:spcPts val="300"/>
      </a:spcBef>
      <a:buFont typeface="Arial" panose="020B0604020202020204" pitchFamily="34" charset="0"/>
      <a:buChar char="•"/>
      <a:defRPr sz="1100" kern="1200">
        <a:solidFill>
          <a:schemeClr val="tx1"/>
        </a:solidFill>
        <a:latin typeface="+mn-lt"/>
        <a:ea typeface="+mn-ea"/>
        <a:cs typeface="+mn-cs"/>
      </a:defRPr>
    </a:lvl4pPr>
    <a:lvl5pPr marL="571500" indent="-114300" algn="l" defTabSz="914400" rtl="0" eaLnBrk="1" latinLnBrk="0" hangingPunct="1">
      <a:lnSpc>
        <a:spcPct val="95000"/>
      </a:lnSpc>
      <a:spcBef>
        <a:spcPts val="300"/>
      </a:spcBef>
      <a:buFont typeface="Arial" panose="020B0604020202020204"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Problem - Vancouver is making worldwide </a:t>
            </a:r>
            <a:r>
              <a:rPr lang="en-US" dirty="0" err="1" smtClean="0"/>
              <a:t>news“Fentanyl</a:t>
            </a:r>
            <a:r>
              <a:rPr lang="en-US" dirty="0" smtClean="0"/>
              <a:t> crisis:  Drug overdoses claim unprecedented 914 lives in B.C. in 2016… representing an increase of nearly 80 percent from the previous </a:t>
            </a:r>
            <a:r>
              <a:rPr lang="en-US" dirty="0" err="1" smtClean="0"/>
              <a:t>year”QuestionWhat</a:t>
            </a:r>
            <a:r>
              <a:rPr lang="en-US" dirty="0" smtClean="0"/>
              <a:t> can be done? Unfortunately, overdoses will continue. Perhaps we can support users and front line workers with a quick OD </a:t>
            </a:r>
            <a:r>
              <a:rPr lang="en-US" dirty="0" err="1" smtClean="0"/>
              <a:t>buttonDecrease</a:t>
            </a:r>
            <a:r>
              <a:rPr lang="en-US" dirty="0" smtClean="0"/>
              <a:t> response </a:t>
            </a:r>
            <a:r>
              <a:rPr lang="en-US" dirty="0" err="1" smtClean="0"/>
              <a:t>timeIncrease</a:t>
            </a:r>
            <a:r>
              <a:rPr lang="en-US" dirty="0" smtClean="0"/>
              <a:t> survival </a:t>
            </a:r>
            <a:r>
              <a:rPr lang="en-US" dirty="0" err="1" smtClean="0"/>
              <a:t>ratesIdea</a:t>
            </a:r>
            <a:r>
              <a:rPr lang="en-US" dirty="0" smtClean="0"/>
              <a:t> – we checked what already exists in other countries.  Various health emergency applications with beacon and response logistics have been </a:t>
            </a:r>
            <a:r>
              <a:rPr lang="en-US" dirty="0" err="1" smtClean="0"/>
              <a:t>created.Solution</a:t>
            </a:r>
            <a:r>
              <a:rPr lang="en-US" dirty="0" smtClean="0"/>
              <a:t> – Opioid </a:t>
            </a:r>
            <a:r>
              <a:rPr lang="en-US" dirty="0" err="1" smtClean="0"/>
              <a:t>Ovedose</a:t>
            </a:r>
            <a:r>
              <a:rPr lang="en-US" dirty="0" smtClean="0"/>
              <a:t> Button </a:t>
            </a:r>
            <a:r>
              <a:rPr lang="en-US" dirty="0" err="1" smtClean="0"/>
              <a:t>appFirst</a:t>
            </a:r>
            <a:r>
              <a:rPr lang="en-US" dirty="0" smtClean="0"/>
              <a:t> person(s) to see the overdose, press RED button – hold up phone and map shows red </a:t>
            </a:r>
            <a:r>
              <a:rPr lang="en-US" dirty="0" err="1" smtClean="0"/>
              <a:t>blinkingEveryone</a:t>
            </a:r>
            <a:r>
              <a:rPr lang="en-US" dirty="0" smtClean="0"/>
              <a:t> in immediate 1 KM radius is notified, map shows up with exact emergency location and calculates </a:t>
            </a:r>
            <a:r>
              <a:rPr lang="en-US" dirty="0" err="1" smtClean="0"/>
              <a:t>distanceResponder</a:t>
            </a:r>
            <a:r>
              <a:rPr lang="en-US" dirty="0" smtClean="0"/>
              <a:t>, press GREEN button – hold up phone and show green arrows moving towards red </a:t>
            </a:r>
            <a:r>
              <a:rPr lang="en-US" dirty="0" err="1" smtClean="0"/>
              <a:t>dotOvertime</a:t>
            </a:r>
            <a:r>
              <a:rPr lang="en-US" dirty="0" smtClean="0"/>
              <a:t>, database of overdose details is compiled for analytics</a:t>
            </a:r>
            <a:endParaRPr lang="en-US" dirty="0"/>
          </a:p>
        </p:txBody>
      </p:sp>
      <p:sp>
        <p:nvSpPr>
          <p:cNvPr id="4" name="Slide Number Placeholder 3"/>
          <p:cNvSpPr>
            <a:spLocks noGrp="1"/>
          </p:cNvSpPr>
          <p:nvPr>
            <p:ph type="sldNum" sz="quarter" idx="10"/>
          </p:nvPr>
        </p:nvSpPr>
        <p:spPr/>
        <p:txBody>
          <a:bodyPr/>
          <a:lstStyle/>
          <a:p>
            <a:fld id="{F19303DE-3E45-4DD3-9505-92EF4803EF97}" type="slidenum">
              <a:rPr lang="en-US" smtClean="0"/>
              <a:t>2</a:t>
            </a:fld>
            <a:endParaRPr lang="en-US"/>
          </a:p>
        </p:txBody>
      </p:sp>
    </p:spTree>
    <p:extLst>
      <p:ext uri="{BB962C8B-B14F-4D97-AF65-F5344CB8AC3E}">
        <p14:creationId xmlns:p14="http://schemas.microsoft.com/office/powerpoint/2010/main" val="1166631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58924"/>
            <a:ext cx="4866908" cy="2742289"/>
          </a:xfrm>
        </p:spPr>
        <p:txBody>
          <a:bodyPr/>
          <a:lstStyle>
            <a:lvl1pPr>
              <a:lnSpc>
                <a:spcPct val="90000"/>
              </a:lnSpc>
              <a:defRPr sz="6600" kern="100" cap="all" spc="-200" baseline="0">
                <a:solidFill>
                  <a:schemeClr val="bg1"/>
                </a:solidFill>
              </a:defRPr>
            </a:lvl1pPr>
          </a:lstStyle>
          <a:p>
            <a:r>
              <a:rPr lang="en-US" dirty="0" smtClean="0"/>
              <a:t>add </a:t>
            </a:r>
            <a:r>
              <a:rPr lang="en-US" dirty="0" err="1" smtClean="0"/>
              <a:t>slidedoc</a:t>
            </a:r>
            <a:r>
              <a:rPr lang="en-US" dirty="0" smtClean="0"/>
              <a:t> title</a:t>
            </a:r>
            <a:endParaRPr lang="en-US" dirty="0"/>
          </a:p>
        </p:txBody>
      </p:sp>
      <p:sp>
        <p:nvSpPr>
          <p:cNvPr id="60" name="Text Placeholder 59"/>
          <p:cNvSpPr>
            <a:spLocks noGrp="1"/>
          </p:cNvSpPr>
          <p:nvPr>
            <p:ph type="body" sz="quarter" idx="10"/>
          </p:nvPr>
        </p:nvSpPr>
        <p:spPr>
          <a:xfrm>
            <a:off x="457200" y="3496727"/>
            <a:ext cx="1497013" cy="2512484"/>
          </a:xfrm>
        </p:spPr>
        <p:txBody>
          <a:bodyPr anchor="b"/>
          <a:lstStyle>
            <a:lvl1pPr>
              <a:lnSpc>
                <a:spcPct val="100000"/>
              </a:lnSpc>
              <a:defRPr sz="1300">
                <a:solidFill>
                  <a:schemeClr val="tx2"/>
                </a:solidFill>
              </a:defRPr>
            </a:lvl1pPr>
            <a:lvl2pPr>
              <a:defRPr b="1"/>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62" name="Straight Connector 61"/>
          <p:cNvCxnSpPr/>
          <p:nvPr userDrawn="1"/>
        </p:nvCxnSpPr>
        <p:spPr>
          <a:xfrm>
            <a:off x="457200" y="6178550"/>
            <a:ext cx="149719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3" name="Text Placeholder 59"/>
          <p:cNvSpPr>
            <a:spLocks noGrp="1"/>
          </p:cNvSpPr>
          <p:nvPr>
            <p:ph type="body" sz="quarter" idx="11"/>
          </p:nvPr>
        </p:nvSpPr>
        <p:spPr>
          <a:xfrm>
            <a:off x="5509344" y="5181598"/>
            <a:ext cx="1497013" cy="1022351"/>
          </a:xfrm>
        </p:spPr>
        <p:txBody>
          <a:bodyPr anchor="b"/>
          <a:lstStyle>
            <a:lvl1pPr algn="r">
              <a:lnSpc>
                <a:spcPct val="100000"/>
              </a:lnSpc>
              <a:defRPr sz="1300" b="1">
                <a:solidFill>
                  <a:schemeClr val="bg1"/>
                </a:solidFill>
              </a:defRPr>
            </a:lvl1pPr>
            <a:lvl2pPr>
              <a:defRPr b="1"/>
            </a:lvl2pPr>
          </a:lstStyle>
          <a:p>
            <a:pPr lvl="0"/>
            <a:r>
              <a:rPr lang="en-US" dirty="0" smtClean="0"/>
              <a:t>Click to edit Master text styles</a:t>
            </a:r>
            <a:endParaRPr lang="en-US" dirty="0"/>
          </a:p>
        </p:txBody>
      </p:sp>
      <p:sp>
        <p:nvSpPr>
          <p:cNvPr id="64" name="Text Placeholder 59"/>
          <p:cNvSpPr>
            <a:spLocks noGrp="1"/>
          </p:cNvSpPr>
          <p:nvPr>
            <p:ph type="body" sz="quarter" idx="12"/>
          </p:nvPr>
        </p:nvSpPr>
        <p:spPr>
          <a:xfrm>
            <a:off x="7189787" y="5181598"/>
            <a:ext cx="1497013" cy="1022351"/>
          </a:xfrm>
        </p:spPr>
        <p:txBody>
          <a:bodyPr anchor="b"/>
          <a:lstStyle>
            <a:lvl1pPr algn="r">
              <a:lnSpc>
                <a:spcPct val="100000"/>
              </a:lnSpc>
              <a:defRPr sz="1300" b="1">
                <a:solidFill>
                  <a:schemeClr val="bg1"/>
                </a:solidFill>
              </a:defRPr>
            </a:lvl1pPr>
            <a:lvl2pPr>
              <a:defRPr b="1"/>
            </a:lvl2pPr>
          </a:lstStyle>
          <a:p>
            <a:pPr lvl="0"/>
            <a:r>
              <a:rPr lang="en-US" dirty="0" smtClean="0"/>
              <a:t>Click to edit Master text styles</a:t>
            </a:r>
            <a:endParaRPr lang="en-US" dirty="0"/>
          </a:p>
        </p:txBody>
      </p:sp>
    </p:spTree>
    <p:extLst>
      <p:ext uri="{BB962C8B-B14F-4D97-AF65-F5344CB8AC3E}">
        <p14:creationId xmlns:p14="http://schemas.microsoft.com/office/powerpoint/2010/main" val="33686477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hapter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848100"/>
            <a:ext cx="4229100" cy="2543773"/>
          </a:xfrm>
        </p:spPr>
        <p:txBody>
          <a:bodyPr>
            <a:spAutoFit/>
          </a:bodyPr>
          <a:lstStyle>
            <a:lvl1pPr>
              <a:defRPr sz="5800" kern="100" spc="-20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7210637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grpSp>
        <p:nvGrpSpPr>
          <p:cNvPr id="4" name="Group 3"/>
          <p:cNvGrpSpPr/>
          <p:nvPr userDrawn="1"/>
        </p:nvGrpSpPr>
        <p:grpSpPr>
          <a:xfrm>
            <a:off x="0" y="0"/>
            <a:ext cx="9144000" cy="6858000"/>
            <a:chOff x="0" y="0"/>
            <a:chExt cx="9144000" cy="6858000"/>
          </a:xfrm>
        </p:grpSpPr>
        <p:cxnSp>
          <p:nvCxnSpPr>
            <p:cNvPr id="49" name="Straight Connector 48"/>
            <p:cNvCxnSpPr/>
            <p:nvPr userDrawn="1"/>
          </p:nvCxnSpPr>
          <p:spPr>
            <a:xfrm>
              <a:off x="45720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868680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11372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30062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95439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214305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79682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990753"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63925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82907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78749"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67033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532410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551276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616653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635519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700896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719761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85139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8040049"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0" y="4572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0" y="6858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0" y="617855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0" y="640715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flipH="1">
              <a:off x="0" y="34290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49215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3182052" cy="1228028"/>
          </a:xfrm>
        </p:spPr>
        <p:txBody>
          <a:bodyPr/>
          <a:lstStyle/>
          <a:p>
            <a:r>
              <a:rPr lang="en-US" smtClean="0"/>
              <a:t>Click to edit Master title style</a:t>
            </a:r>
            <a:endParaRPr lang="en-US"/>
          </a:p>
        </p:txBody>
      </p:sp>
      <p:sp>
        <p:nvSpPr>
          <p:cNvPr id="34" name="Text Placeholder 33"/>
          <p:cNvSpPr>
            <a:spLocks noGrp="1"/>
          </p:cNvSpPr>
          <p:nvPr>
            <p:ph type="body" sz="quarter" idx="10" hasCustomPrompt="1"/>
          </p:nvPr>
        </p:nvSpPr>
        <p:spPr>
          <a:xfrm>
            <a:off x="457200" y="2319870"/>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37" name="Text Placeholder 36"/>
          <p:cNvSpPr>
            <a:spLocks noGrp="1"/>
          </p:cNvSpPr>
          <p:nvPr>
            <p:ph type="body" sz="quarter" idx="11"/>
          </p:nvPr>
        </p:nvSpPr>
        <p:spPr>
          <a:xfrm>
            <a:off x="3829050" y="685800"/>
            <a:ext cx="4857750" cy="12280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8" name="Text Placeholder 33"/>
          <p:cNvSpPr>
            <a:spLocks noGrp="1"/>
          </p:cNvSpPr>
          <p:nvPr>
            <p:ph type="body" sz="quarter" idx="12" hasCustomPrompt="1"/>
          </p:nvPr>
        </p:nvSpPr>
        <p:spPr>
          <a:xfrm>
            <a:off x="2140347" y="2319870"/>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40" name="Text Placeholder 33"/>
          <p:cNvSpPr>
            <a:spLocks noGrp="1"/>
          </p:cNvSpPr>
          <p:nvPr>
            <p:ph type="body" sz="quarter" idx="13" hasCustomPrompt="1"/>
          </p:nvPr>
        </p:nvSpPr>
        <p:spPr>
          <a:xfrm>
            <a:off x="3823494" y="2319870"/>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42" name="Text Placeholder 33"/>
          <p:cNvSpPr>
            <a:spLocks noGrp="1"/>
          </p:cNvSpPr>
          <p:nvPr>
            <p:ph type="body" sz="quarter" idx="14" hasCustomPrompt="1"/>
          </p:nvPr>
        </p:nvSpPr>
        <p:spPr>
          <a:xfrm>
            <a:off x="5506641" y="2319870"/>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44" name="Text Placeholder 33"/>
          <p:cNvSpPr>
            <a:spLocks noGrp="1"/>
          </p:cNvSpPr>
          <p:nvPr>
            <p:ph type="body" sz="quarter" idx="15" hasCustomPrompt="1"/>
          </p:nvPr>
        </p:nvSpPr>
        <p:spPr>
          <a:xfrm>
            <a:off x="7189787" y="2319870"/>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25" name="Text Placeholder 33"/>
          <p:cNvSpPr>
            <a:spLocks noGrp="1"/>
          </p:cNvSpPr>
          <p:nvPr>
            <p:ph type="body" sz="quarter" idx="21" hasCustomPrompt="1"/>
          </p:nvPr>
        </p:nvSpPr>
        <p:spPr>
          <a:xfrm>
            <a:off x="457200"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26" name="Text Placeholder 33"/>
          <p:cNvSpPr>
            <a:spLocks noGrp="1"/>
          </p:cNvSpPr>
          <p:nvPr>
            <p:ph type="body" sz="quarter" idx="22" hasCustomPrompt="1"/>
          </p:nvPr>
        </p:nvSpPr>
        <p:spPr>
          <a:xfrm>
            <a:off x="2140347"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27" name="Text Placeholder 33"/>
          <p:cNvSpPr>
            <a:spLocks noGrp="1"/>
          </p:cNvSpPr>
          <p:nvPr>
            <p:ph type="body" sz="quarter" idx="23" hasCustomPrompt="1"/>
          </p:nvPr>
        </p:nvSpPr>
        <p:spPr>
          <a:xfrm>
            <a:off x="3823494"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28" name="Text Placeholder 33"/>
          <p:cNvSpPr>
            <a:spLocks noGrp="1"/>
          </p:cNvSpPr>
          <p:nvPr>
            <p:ph type="body" sz="quarter" idx="24" hasCustomPrompt="1"/>
          </p:nvPr>
        </p:nvSpPr>
        <p:spPr>
          <a:xfrm>
            <a:off x="5506641"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29" name="Text Placeholder 33"/>
          <p:cNvSpPr>
            <a:spLocks noGrp="1"/>
          </p:cNvSpPr>
          <p:nvPr>
            <p:ph type="body" sz="quarter" idx="25" hasCustomPrompt="1"/>
          </p:nvPr>
        </p:nvSpPr>
        <p:spPr>
          <a:xfrm>
            <a:off x="7189787"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71" name="Text Placeholder 33"/>
          <p:cNvSpPr>
            <a:spLocks noGrp="1"/>
          </p:cNvSpPr>
          <p:nvPr>
            <p:ph type="body" sz="quarter" idx="31" hasCustomPrompt="1"/>
          </p:nvPr>
        </p:nvSpPr>
        <p:spPr>
          <a:xfrm>
            <a:off x="457200" y="4428069"/>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72" name="Text Placeholder 33"/>
          <p:cNvSpPr>
            <a:spLocks noGrp="1"/>
          </p:cNvSpPr>
          <p:nvPr>
            <p:ph type="body" sz="quarter" idx="32" hasCustomPrompt="1"/>
          </p:nvPr>
        </p:nvSpPr>
        <p:spPr>
          <a:xfrm>
            <a:off x="2140347" y="4428069"/>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73" name="Text Placeholder 33"/>
          <p:cNvSpPr>
            <a:spLocks noGrp="1"/>
          </p:cNvSpPr>
          <p:nvPr>
            <p:ph type="body" sz="quarter" idx="33" hasCustomPrompt="1"/>
          </p:nvPr>
        </p:nvSpPr>
        <p:spPr>
          <a:xfrm>
            <a:off x="3823494" y="4428069"/>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74" name="Text Placeholder 33"/>
          <p:cNvSpPr>
            <a:spLocks noGrp="1"/>
          </p:cNvSpPr>
          <p:nvPr>
            <p:ph type="body" sz="quarter" idx="34" hasCustomPrompt="1"/>
          </p:nvPr>
        </p:nvSpPr>
        <p:spPr>
          <a:xfrm>
            <a:off x="5506641" y="4428069"/>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75" name="Text Placeholder 33"/>
          <p:cNvSpPr>
            <a:spLocks noGrp="1"/>
          </p:cNvSpPr>
          <p:nvPr>
            <p:ph type="body" sz="quarter" idx="35" hasCustomPrompt="1"/>
          </p:nvPr>
        </p:nvSpPr>
        <p:spPr>
          <a:xfrm>
            <a:off x="7189787" y="4428069"/>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smtClean="0"/>
              <a:t>##</a:t>
            </a:r>
          </a:p>
        </p:txBody>
      </p:sp>
      <p:sp>
        <p:nvSpPr>
          <p:cNvPr id="76" name="Text Placeholder 33"/>
          <p:cNvSpPr>
            <a:spLocks noGrp="1"/>
          </p:cNvSpPr>
          <p:nvPr>
            <p:ph type="body" sz="quarter" idx="36" hasCustomPrompt="1"/>
          </p:nvPr>
        </p:nvSpPr>
        <p:spPr>
          <a:xfrm>
            <a:off x="457200"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77" name="Text Placeholder 33"/>
          <p:cNvSpPr>
            <a:spLocks noGrp="1"/>
          </p:cNvSpPr>
          <p:nvPr>
            <p:ph type="body" sz="quarter" idx="37" hasCustomPrompt="1"/>
          </p:nvPr>
        </p:nvSpPr>
        <p:spPr>
          <a:xfrm>
            <a:off x="2140347"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78" name="Text Placeholder 33"/>
          <p:cNvSpPr>
            <a:spLocks noGrp="1"/>
          </p:cNvSpPr>
          <p:nvPr>
            <p:ph type="body" sz="quarter" idx="38" hasCustomPrompt="1"/>
          </p:nvPr>
        </p:nvSpPr>
        <p:spPr>
          <a:xfrm>
            <a:off x="3823494"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79" name="Text Placeholder 33"/>
          <p:cNvSpPr>
            <a:spLocks noGrp="1"/>
          </p:cNvSpPr>
          <p:nvPr>
            <p:ph type="body" sz="quarter" idx="39" hasCustomPrompt="1"/>
          </p:nvPr>
        </p:nvSpPr>
        <p:spPr>
          <a:xfrm>
            <a:off x="5506641"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
        <p:nvSpPr>
          <p:cNvPr id="80" name="Text Placeholder 33"/>
          <p:cNvSpPr>
            <a:spLocks noGrp="1"/>
          </p:cNvSpPr>
          <p:nvPr>
            <p:ph type="body" sz="quarter" idx="40" hasCustomPrompt="1"/>
          </p:nvPr>
        </p:nvSpPr>
        <p:spPr>
          <a:xfrm>
            <a:off x="7189787"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smtClean="0"/>
              <a:t>Insert</a:t>
            </a:r>
          </a:p>
        </p:txBody>
      </p:sp>
    </p:spTree>
    <p:extLst>
      <p:ext uri="{BB962C8B-B14F-4D97-AF65-F5344CB8AC3E}">
        <p14:creationId xmlns:p14="http://schemas.microsoft.com/office/powerpoint/2010/main" val="14197730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Placeholder 2"/>
          <p:cNvSpPr>
            <a:spLocks noGrp="1"/>
          </p:cNvSpPr>
          <p:nvPr>
            <p:ph type="body" sz="quarter" idx="10"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smtClean="0"/>
              <a:t>Click to insert attribution</a:t>
            </a:r>
            <a:endParaRPr lang="en-US" dirty="0"/>
          </a:p>
        </p:txBody>
      </p:sp>
    </p:spTree>
    <p:extLst>
      <p:ext uri="{BB962C8B-B14F-4D97-AF65-F5344CB8AC3E}">
        <p14:creationId xmlns:p14="http://schemas.microsoft.com/office/powerpoint/2010/main" val="30332337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2"/>
          <p:cNvSpPr>
            <a:spLocks noGrp="1"/>
          </p:cNvSpPr>
          <p:nvPr>
            <p:ph idx="13"/>
          </p:nvPr>
        </p:nvSpPr>
        <p:spPr>
          <a:xfrm>
            <a:off x="1301262" y="3429000"/>
            <a:ext cx="2321755" cy="27495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2"/>
          <p:cNvSpPr>
            <a:spLocks noGrp="1"/>
          </p:cNvSpPr>
          <p:nvPr>
            <p:ph type="body" sz="quarter" idx="10"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smtClean="0"/>
              <a:t>Click to insert attribution</a:t>
            </a:r>
            <a:endParaRPr lang="en-US" dirty="0"/>
          </a:p>
        </p:txBody>
      </p:sp>
    </p:spTree>
    <p:extLst>
      <p:ext uri="{BB962C8B-B14F-4D97-AF65-F5344CB8AC3E}">
        <p14:creationId xmlns:p14="http://schemas.microsoft.com/office/powerpoint/2010/main" val="39280623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27585" y="3429000"/>
            <a:ext cx="4859215" cy="27495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2"/>
          <p:cNvSpPr>
            <a:spLocks noGrp="1"/>
          </p:cNvSpPr>
          <p:nvPr>
            <p:ph type="body" sz="quarter" idx="10"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smtClean="0"/>
              <a:t>Click to insert attribution</a:t>
            </a:r>
            <a:endParaRPr lang="en-US" dirty="0"/>
          </a:p>
        </p:txBody>
      </p:sp>
    </p:spTree>
    <p:extLst>
      <p:ext uri="{BB962C8B-B14F-4D97-AF65-F5344CB8AC3E}">
        <p14:creationId xmlns:p14="http://schemas.microsoft.com/office/powerpoint/2010/main" val="83775750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27585" y="685800"/>
            <a:ext cx="2321755" cy="54927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Content Placeholder 2"/>
          <p:cNvSpPr>
            <a:spLocks noGrp="1"/>
          </p:cNvSpPr>
          <p:nvPr>
            <p:ph idx="10"/>
          </p:nvPr>
        </p:nvSpPr>
        <p:spPr>
          <a:xfrm>
            <a:off x="6353908" y="685800"/>
            <a:ext cx="2332892" cy="54927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2"/>
          <p:cNvSpPr>
            <a:spLocks noGrp="1"/>
          </p:cNvSpPr>
          <p:nvPr>
            <p:ph type="body" sz="quarter" idx="11"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smtClean="0"/>
              <a:t>Click to insert attribution</a:t>
            </a:r>
            <a:endParaRPr lang="en-US" dirty="0"/>
          </a:p>
        </p:txBody>
      </p:sp>
    </p:spTree>
    <p:extLst>
      <p:ext uri="{BB962C8B-B14F-4D97-AF65-F5344CB8AC3E}">
        <p14:creationId xmlns:p14="http://schemas.microsoft.com/office/powerpoint/2010/main" val="27374922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2"/>
          <p:cNvSpPr>
            <a:spLocks noGrp="1"/>
          </p:cNvSpPr>
          <p:nvPr>
            <p:ph idx="1"/>
          </p:nvPr>
        </p:nvSpPr>
        <p:spPr>
          <a:xfrm>
            <a:off x="3827585" y="3429000"/>
            <a:ext cx="2321755" cy="27495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0"/>
          </p:nvPr>
        </p:nvSpPr>
        <p:spPr>
          <a:xfrm>
            <a:off x="6353908" y="3429000"/>
            <a:ext cx="2332892" cy="27495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2"/>
          <p:cNvSpPr>
            <a:spLocks noGrp="1"/>
          </p:cNvSpPr>
          <p:nvPr>
            <p:ph type="body" sz="quarter" idx="11"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smtClean="0"/>
              <a:t>Click to insert attribution</a:t>
            </a:r>
            <a:endParaRPr lang="en-US" dirty="0"/>
          </a:p>
        </p:txBody>
      </p:sp>
    </p:spTree>
    <p:extLst>
      <p:ext uri="{BB962C8B-B14F-4D97-AF65-F5344CB8AC3E}">
        <p14:creationId xmlns:p14="http://schemas.microsoft.com/office/powerpoint/2010/main" val="18119324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4" name="Content Placeholder 2"/>
          <p:cNvSpPr>
            <a:spLocks noGrp="1"/>
          </p:cNvSpPr>
          <p:nvPr>
            <p:ph idx="1"/>
          </p:nvPr>
        </p:nvSpPr>
        <p:spPr>
          <a:xfrm>
            <a:off x="3827585" y="3429000"/>
            <a:ext cx="2321755" cy="27495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0"/>
          </p:nvPr>
        </p:nvSpPr>
        <p:spPr>
          <a:xfrm>
            <a:off x="6353908" y="3429000"/>
            <a:ext cx="2332892" cy="27495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11"/>
          </p:nvPr>
        </p:nvSpPr>
        <p:spPr>
          <a:xfrm>
            <a:off x="1301262" y="3429000"/>
            <a:ext cx="2321755" cy="27495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2"/>
          <p:cNvSpPr>
            <a:spLocks noGrp="1"/>
          </p:cNvSpPr>
          <p:nvPr>
            <p:ph type="body" sz="quarter" idx="12"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smtClean="0"/>
              <a:t>Click to insert attribution</a:t>
            </a:r>
            <a:endParaRPr lang="en-US" dirty="0"/>
          </a:p>
        </p:txBody>
      </p:sp>
    </p:spTree>
    <p:extLst>
      <p:ext uri="{BB962C8B-B14F-4D97-AF65-F5344CB8AC3E}">
        <p14:creationId xmlns:p14="http://schemas.microsoft.com/office/powerpoint/2010/main" val="33279244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0" hasCustomPrompt="1"/>
          </p:nvPr>
        </p:nvSpPr>
        <p:spPr>
          <a:xfrm>
            <a:off x="457200" y="6407150"/>
            <a:ext cx="7582849"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smtClean="0"/>
              <a:t>Click to insert attribution</a:t>
            </a:r>
            <a:endParaRPr lang="en-US" dirty="0"/>
          </a:p>
        </p:txBody>
      </p:sp>
    </p:spTree>
    <p:extLst>
      <p:ext uri="{BB962C8B-B14F-4D97-AF65-F5344CB8AC3E}">
        <p14:creationId xmlns:p14="http://schemas.microsoft.com/office/powerpoint/2010/main" val="37489032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3182052" cy="1228028"/>
          </a:xfrm>
          <a:prstGeom prst="rect">
            <a:avLst/>
          </a:prstGeom>
        </p:spPr>
        <p:txBody>
          <a:bodyPr vert="horz" wrap="square" lIns="0" tIns="0" rIns="0" bIns="0" rtlCol="0" anchor="t">
            <a:noAutofit/>
          </a:bodyPr>
          <a:lstStyle/>
          <a:p>
            <a:r>
              <a:rPr lang="en-US" dirty="0" smtClean="0"/>
              <a:t>All Click To Edit Master Title </a:t>
            </a:r>
            <a:br>
              <a:rPr lang="en-US" dirty="0" smtClean="0"/>
            </a:br>
            <a:r>
              <a:rPr lang="en-US" dirty="0" smtClean="0"/>
              <a:t>Style</a:t>
            </a:r>
            <a:endParaRPr lang="en-US" dirty="0"/>
          </a:p>
        </p:txBody>
      </p:sp>
      <p:sp>
        <p:nvSpPr>
          <p:cNvPr id="3" name="Text Placeholder 2"/>
          <p:cNvSpPr>
            <a:spLocks noGrp="1"/>
          </p:cNvSpPr>
          <p:nvPr>
            <p:ph type="body" idx="1"/>
          </p:nvPr>
        </p:nvSpPr>
        <p:spPr>
          <a:xfrm>
            <a:off x="3829078" y="685800"/>
            <a:ext cx="4857722" cy="549275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a:p>
            <a:pPr lvl="5"/>
            <a:r>
              <a:rPr lang="en-US" dirty="0" smtClean="0"/>
              <a:t>Sixth level</a:t>
            </a:r>
          </a:p>
          <a:p>
            <a:pPr lvl="6"/>
            <a:r>
              <a:rPr lang="en-US" dirty="0" smtClean="0"/>
              <a:t>Seventh level</a:t>
            </a:r>
          </a:p>
          <a:p>
            <a:pPr lvl="7"/>
            <a:r>
              <a:rPr lang="en-US" dirty="0" smtClean="0"/>
              <a:t>More</a:t>
            </a:r>
          </a:p>
          <a:p>
            <a:pPr lvl="8"/>
            <a:r>
              <a:rPr lang="en-US" dirty="0" smtClean="0"/>
              <a:t>More</a:t>
            </a:r>
          </a:p>
        </p:txBody>
      </p:sp>
      <p:cxnSp>
        <p:nvCxnSpPr>
          <p:cNvPr id="69" name="Straight Connector 68"/>
          <p:cNvCxnSpPr/>
          <p:nvPr userDrawn="1"/>
        </p:nvCxnSpPr>
        <p:spPr>
          <a:xfrm>
            <a:off x="457200" y="460057"/>
            <a:ext cx="3182052" cy="0"/>
          </a:xfrm>
          <a:prstGeom prst="line">
            <a:avLst/>
          </a:prstGeom>
          <a:ln w="12700">
            <a:solidFill>
              <a:schemeClr val="tx2"/>
            </a:solidFill>
            <a:beve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829078" y="460057"/>
            <a:ext cx="4857722" cy="0"/>
          </a:xfrm>
          <a:prstGeom prst="line">
            <a:avLst/>
          </a:prstGeom>
          <a:ln w="12700">
            <a:solidFill>
              <a:schemeClr val="tx2"/>
            </a:solidFill>
            <a:bevel/>
          </a:ln>
        </p:spPr>
        <p:style>
          <a:lnRef idx="1">
            <a:schemeClr val="accent1"/>
          </a:lnRef>
          <a:fillRef idx="0">
            <a:schemeClr val="accent1"/>
          </a:fillRef>
          <a:effectRef idx="0">
            <a:schemeClr val="accent1"/>
          </a:effectRef>
          <a:fontRef idx="minor">
            <a:schemeClr val="tx1"/>
          </a:fontRef>
        </p:style>
      </p:cxnSp>
      <p:sp>
        <p:nvSpPr>
          <p:cNvPr id="76" name="TextBox 75"/>
          <p:cNvSpPr txBox="1"/>
          <p:nvPr userDrawn="1"/>
        </p:nvSpPr>
        <p:spPr>
          <a:xfrm>
            <a:off x="8561766" y="6397715"/>
            <a:ext cx="125034" cy="123111"/>
          </a:xfrm>
          <a:prstGeom prst="rect">
            <a:avLst/>
          </a:prstGeom>
          <a:noFill/>
        </p:spPr>
        <p:txBody>
          <a:bodyPr wrap="none" lIns="0" tIns="0" rIns="0" bIns="0" rtlCol="0">
            <a:spAutoFit/>
          </a:bodyPr>
          <a:lstStyle/>
          <a:p>
            <a:pPr algn="r"/>
            <a:fld id="{2385CB4A-7E96-44CA-B116-B71B544B697D}" type="slidenum">
              <a:rPr lang="en-US" sz="800" smtClean="0">
                <a:solidFill>
                  <a:schemeClr val="bg2"/>
                </a:solidFill>
              </a:rPr>
              <a:pPr algn="r"/>
              <a:t>‹#›</a:t>
            </a:fld>
            <a:endParaRPr lang="en-US" sz="800" dirty="0">
              <a:solidFill>
                <a:schemeClr val="bg2"/>
              </a:solidFill>
            </a:endParaRPr>
          </a:p>
        </p:txBody>
      </p:sp>
      <p:sp>
        <p:nvSpPr>
          <p:cNvPr id="117" name="TextBox 116"/>
          <p:cNvSpPr txBox="1"/>
          <p:nvPr userDrawn="1"/>
        </p:nvSpPr>
        <p:spPr>
          <a:xfrm>
            <a:off x="8331889" y="6397715"/>
            <a:ext cx="24045" cy="123111"/>
          </a:xfrm>
          <a:prstGeom prst="rect">
            <a:avLst/>
          </a:prstGeom>
          <a:noFill/>
        </p:spPr>
        <p:txBody>
          <a:bodyPr wrap="none" lIns="0" tIns="0" rIns="0" bIns="0" rtlCol="0">
            <a:spAutoFit/>
          </a:bodyPr>
          <a:lstStyle/>
          <a:p>
            <a:pPr algn="r"/>
            <a:r>
              <a:rPr lang="en-US" sz="800" dirty="0" smtClean="0">
                <a:solidFill>
                  <a:schemeClr val="bg2"/>
                </a:solidFill>
              </a:rPr>
              <a:t>|</a:t>
            </a:r>
            <a:endParaRPr lang="en-US" sz="800" dirty="0">
              <a:solidFill>
                <a:schemeClr val="bg2"/>
              </a:solidFill>
            </a:endParaRPr>
          </a:p>
        </p:txBody>
      </p:sp>
    </p:spTree>
    <p:extLst>
      <p:ext uri="{BB962C8B-B14F-4D97-AF65-F5344CB8AC3E}">
        <p14:creationId xmlns:p14="http://schemas.microsoft.com/office/powerpoint/2010/main" val="3728137087"/>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6" r:id="rId4"/>
    <p:sldLayoutId id="2147483658" r:id="rId5"/>
    <p:sldLayoutId id="2147483650" r:id="rId6"/>
    <p:sldLayoutId id="2147483657" r:id="rId7"/>
    <p:sldLayoutId id="2147483659" r:id="rId8"/>
    <p:sldLayoutId id="2147483654" r:id="rId9"/>
    <p:sldLayoutId id="2147483660" r:id="rId10"/>
    <p:sldLayoutId id="2147483655" r:id="rId11"/>
  </p:sldLayoutIdLst>
  <p:timing>
    <p:tnLst>
      <p:par>
        <p:cTn id="1" dur="indefinite" restart="never" nodeType="tmRoot"/>
      </p:par>
    </p:tnLst>
  </p:timing>
  <p:txStyles>
    <p:titleStyle>
      <a:lvl1pPr algn="l" defTabSz="914400" rtl="0" eaLnBrk="1" latinLnBrk="0" hangingPunct="1">
        <a:lnSpc>
          <a:spcPct val="95000"/>
        </a:lnSpc>
        <a:spcBef>
          <a:spcPct val="0"/>
        </a:spcBef>
        <a:buNone/>
        <a:defRPr sz="2800" b="1" kern="1200" spc="-150">
          <a:solidFill>
            <a:schemeClr val="tx2"/>
          </a:solidFill>
          <a:latin typeface="+mj-lt"/>
          <a:ea typeface="+mj-ea"/>
          <a:cs typeface="+mj-cs"/>
        </a:defRPr>
      </a:lvl1pPr>
    </p:titleStyle>
    <p:body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8.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14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445754" y="4657894"/>
            <a:ext cx="4866908" cy="1814279"/>
          </a:xfrm>
        </p:spPr>
        <p:txBody>
          <a:bodyPr/>
          <a:lstStyle/>
          <a:p>
            <a:r>
              <a:rPr lang="en-US" sz="3600" dirty="0" smtClean="0"/>
              <a:t>Narcotics </a:t>
            </a:r>
            <a:br>
              <a:rPr lang="en-US" sz="3600" dirty="0" smtClean="0"/>
            </a:br>
            <a:r>
              <a:rPr lang="en-US" sz="3600" dirty="0" smtClean="0"/>
              <a:t>overdose </a:t>
            </a:r>
            <a:br>
              <a:rPr lang="en-US" sz="3600" dirty="0" smtClean="0"/>
            </a:br>
            <a:r>
              <a:rPr lang="en-US" sz="3600" dirty="0" smtClean="0"/>
              <a:t>alert</a:t>
            </a:r>
            <a:endParaRPr lang="en-US" sz="3600" dirty="0"/>
          </a:p>
        </p:txBody>
      </p:sp>
      <p:sp>
        <p:nvSpPr>
          <p:cNvPr id="4" name="Text Placeholder 3"/>
          <p:cNvSpPr>
            <a:spLocks noGrp="1"/>
          </p:cNvSpPr>
          <p:nvPr>
            <p:ph type="body" sz="quarter" idx="11"/>
          </p:nvPr>
        </p:nvSpPr>
        <p:spPr>
          <a:xfrm>
            <a:off x="4752622" y="5181598"/>
            <a:ext cx="2253735" cy="1022351"/>
          </a:xfrm>
        </p:spPr>
        <p:txBody>
          <a:bodyPr/>
          <a:lstStyle/>
          <a:p>
            <a:r>
              <a:rPr lang="en-US" sz="1600" smtClean="0"/>
              <a:t>Fraser Health </a:t>
            </a:r>
            <a:r>
              <a:rPr lang="en-US" sz="1600" dirty="0" smtClean="0"/>
              <a:t>Hackathon January 22, 2017</a:t>
            </a:r>
            <a:endParaRPr lang="en-US" sz="1600" dirty="0"/>
          </a:p>
        </p:txBody>
      </p:sp>
      <p:sp>
        <p:nvSpPr>
          <p:cNvPr id="6" name="Text Placeholder 5"/>
          <p:cNvSpPr>
            <a:spLocks noGrp="1"/>
          </p:cNvSpPr>
          <p:nvPr>
            <p:ph type="body" sz="quarter" idx="12"/>
          </p:nvPr>
        </p:nvSpPr>
        <p:spPr/>
        <p:txBody>
          <a:bodyPr/>
          <a:lstStyle/>
          <a:p>
            <a:r>
              <a:rPr lang="en-US" sz="1600" dirty="0" smtClean="0"/>
              <a:t>Prepared by:</a:t>
            </a:r>
            <a:br>
              <a:rPr lang="en-US" sz="1600" dirty="0" smtClean="0"/>
            </a:br>
            <a:r>
              <a:rPr lang="en-US" sz="1600" dirty="0" smtClean="0"/>
              <a:t>Team </a:t>
            </a:r>
            <a:r>
              <a:rPr lang="en-US" sz="1600" dirty="0" err="1" smtClean="0"/>
              <a:t>Narcos</a:t>
            </a:r>
            <a:endParaRPr lang="en-US" sz="16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4026" y="1341192"/>
            <a:ext cx="3048478" cy="3048478"/>
          </a:xfrm>
          <a:prstGeom prst="rect">
            <a:avLst/>
          </a:prstGeom>
        </p:spPr>
      </p:pic>
    </p:spTree>
    <p:extLst>
      <p:ext uri="{BB962C8B-B14F-4D97-AF65-F5344CB8AC3E}">
        <p14:creationId xmlns:p14="http://schemas.microsoft.com/office/powerpoint/2010/main" val="1907083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opioid crisis</a:t>
            </a:r>
            <a:r>
              <a:rPr lang="en-US" dirty="0"/>
              <a:t> </a:t>
            </a:r>
            <a:r>
              <a:rPr lang="en-US" dirty="0" smtClean="0"/>
              <a:t>news </a:t>
            </a:r>
            <a:endParaRPr lang="en-US" dirty="0"/>
          </a:p>
        </p:txBody>
      </p:sp>
      <p:sp>
        <p:nvSpPr>
          <p:cNvPr id="7" name="Title 1"/>
          <p:cNvSpPr txBox="1">
            <a:spLocks/>
          </p:cNvSpPr>
          <p:nvPr/>
        </p:nvSpPr>
        <p:spPr>
          <a:xfrm>
            <a:off x="3854244" y="685800"/>
            <a:ext cx="4832555" cy="1864996"/>
          </a:xfrm>
          <a:prstGeom prst="rect">
            <a:avLst/>
          </a:prstGeom>
        </p:spPr>
        <p:txBody>
          <a:bodyPr vert="horz" wrap="square" lIns="0" tIns="0" rIns="0" bIns="0" rtlCol="0" anchor="t">
            <a:noAutofit/>
          </a:bodyPr>
          <a:lstStyle>
            <a:lvl1pPr algn="l" defTabSz="914400" rtl="0" eaLnBrk="1" latinLnBrk="0" hangingPunct="1">
              <a:lnSpc>
                <a:spcPct val="95000"/>
              </a:lnSpc>
              <a:spcBef>
                <a:spcPct val="0"/>
              </a:spcBef>
              <a:buNone/>
              <a:defRPr sz="2800" b="1" kern="1200" spc="-150">
                <a:solidFill>
                  <a:schemeClr val="tx2"/>
                </a:solidFill>
                <a:latin typeface="+mj-lt"/>
                <a:ea typeface="+mj-ea"/>
                <a:cs typeface="+mj-cs"/>
              </a:defRPr>
            </a:lvl1pPr>
          </a:lstStyle>
          <a:p>
            <a:endParaRPr lang="en-US" dirty="0"/>
          </a:p>
        </p:txBody>
      </p:sp>
      <p:sp>
        <p:nvSpPr>
          <p:cNvPr id="8" name="Rectangle 7"/>
          <p:cNvSpPr/>
          <p:nvPr/>
        </p:nvSpPr>
        <p:spPr>
          <a:xfrm>
            <a:off x="3751541" y="685800"/>
            <a:ext cx="4935257" cy="646331"/>
          </a:xfrm>
          <a:prstGeom prst="rect">
            <a:avLst/>
          </a:prstGeom>
        </p:spPr>
        <p:txBody>
          <a:bodyPr wrap="square">
            <a:spAutoFit/>
          </a:bodyPr>
          <a:lstStyle/>
          <a:p>
            <a:r>
              <a:rPr lang="en-US" b="1" dirty="0" smtClean="0">
                <a:latin typeface="Arial" charset="0"/>
                <a:ea typeface="Arial" charset="0"/>
                <a:cs typeface="Arial" charset="0"/>
              </a:rPr>
              <a:t>Fentanyl </a:t>
            </a:r>
            <a:r>
              <a:rPr lang="en-US" b="1" dirty="0">
                <a:latin typeface="Arial" charset="0"/>
                <a:ea typeface="Arial" charset="0"/>
                <a:cs typeface="Arial" charset="0"/>
              </a:rPr>
              <a:t>crisis:  Drug overdoses claim unprecedented 914 lives in B.C. in 2016</a:t>
            </a:r>
            <a:endParaRPr lang="en-US" sz="1600" b="1" dirty="0">
              <a:latin typeface="Arial" charset="0"/>
              <a:ea typeface="Arial" charset="0"/>
              <a:cs typeface="Arial"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4244" y="1727848"/>
            <a:ext cx="4812224" cy="3208149"/>
          </a:xfrm>
          <a:prstGeom prst="rect">
            <a:avLst/>
          </a:prstGeom>
        </p:spPr>
      </p:pic>
    </p:spTree>
    <p:extLst>
      <p:ext uri="{BB962C8B-B14F-4D97-AF65-F5344CB8AC3E}">
        <p14:creationId xmlns:p14="http://schemas.microsoft.com/office/powerpoint/2010/main" val="3792813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Blabla</a:t>
            </a:r>
            <a:r>
              <a:rPr lang="en-US" dirty="0" smtClean="0"/>
              <a:t/>
            </a:r>
            <a:br>
              <a:rPr lang="en-US" dirty="0" smtClean="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000" y="1358900"/>
            <a:ext cx="2788920" cy="4117848"/>
          </a:xfrm>
          <a:prstGeom prst="rect">
            <a:avLst/>
          </a:prstGeom>
        </p:spPr>
      </p:pic>
    </p:spTree>
    <p:extLst>
      <p:ext uri="{BB962C8B-B14F-4D97-AF65-F5344CB8AC3E}">
        <p14:creationId xmlns:p14="http://schemas.microsoft.com/office/powerpoint/2010/main" val="810112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Analytics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529" y="945397"/>
            <a:ext cx="4825033" cy="46029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3857" y="1630787"/>
            <a:ext cx="926605" cy="1368135"/>
          </a:xfrm>
          <a:prstGeom prst="rect">
            <a:avLst/>
          </a:prstGeom>
        </p:spPr>
      </p:pic>
    </p:spTree>
    <p:extLst>
      <p:ext uri="{BB962C8B-B14F-4D97-AF65-F5344CB8AC3E}">
        <p14:creationId xmlns:p14="http://schemas.microsoft.com/office/powerpoint/2010/main" val="513860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smtClean="0"/>
              <a:t>Color Palette</a:t>
            </a:r>
            <a:endParaRPr lang="en-US" dirty="0"/>
          </a:p>
        </p:txBody>
      </p:sp>
      <p:sp>
        <p:nvSpPr>
          <p:cNvPr id="100" name="Rectangle 99"/>
          <p:cNvSpPr/>
          <p:nvPr/>
        </p:nvSpPr>
        <p:spPr>
          <a:xfrm>
            <a:off x="3848110" y="2816687"/>
            <a:ext cx="617220" cy="61722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93929" y="2816686"/>
            <a:ext cx="617221" cy="6172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385570" y="2816687"/>
            <a:ext cx="617220" cy="6172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 name="Rectangle 102"/>
          <p:cNvSpPr/>
          <p:nvPr/>
        </p:nvSpPr>
        <p:spPr>
          <a:xfrm>
            <a:off x="7239018" y="2816686"/>
            <a:ext cx="617221" cy="6172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0" name="Rectangle 109"/>
          <p:cNvSpPr/>
          <p:nvPr/>
        </p:nvSpPr>
        <p:spPr>
          <a:xfrm>
            <a:off x="3848110" y="4259894"/>
            <a:ext cx="617220" cy="617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1" name="Rectangle 110"/>
          <p:cNvSpPr/>
          <p:nvPr/>
        </p:nvSpPr>
        <p:spPr>
          <a:xfrm>
            <a:off x="4693929" y="4259893"/>
            <a:ext cx="617221" cy="6172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2" name="Rectangle 111"/>
          <p:cNvSpPr/>
          <p:nvPr/>
        </p:nvSpPr>
        <p:spPr>
          <a:xfrm>
            <a:off x="6385570" y="4259894"/>
            <a:ext cx="617220" cy="6172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3" name="Rectangle 112"/>
          <p:cNvSpPr/>
          <p:nvPr/>
        </p:nvSpPr>
        <p:spPr>
          <a:xfrm>
            <a:off x="7239018" y="4259893"/>
            <a:ext cx="617221" cy="61722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4" name="Rectangle 113"/>
          <p:cNvSpPr/>
          <p:nvPr/>
        </p:nvSpPr>
        <p:spPr>
          <a:xfrm>
            <a:off x="5539749" y="4259894"/>
            <a:ext cx="617220" cy="6172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5" name="Rectangle 114"/>
          <p:cNvSpPr/>
          <p:nvPr/>
        </p:nvSpPr>
        <p:spPr>
          <a:xfrm>
            <a:off x="8077209" y="4259893"/>
            <a:ext cx="617221" cy="6172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6" name="Table 15"/>
          <p:cNvGraphicFramePr>
            <a:graphicFrameLocks noGrp="1"/>
          </p:cNvGraphicFramePr>
          <p:nvPr>
            <p:extLst>
              <p:ext uri="{D42A27DB-BD31-4B8C-83A1-F6EECF244321}">
                <p14:modId xmlns:p14="http://schemas.microsoft.com/office/powerpoint/2010/main" val="1798002413"/>
              </p:ext>
            </p:extLst>
          </p:nvPr>
        </p:nvGraphicFramePr>
        <p:xfrm>
          <a:off x="457200" y="2439496"/>
          <a:ext cx="1463040" cy="1371600"/>
        </p:xfrm>
        <a:graphic>
          <a:graphicData uri="http://schemas.openxmlformats.org/drawingml/2006/table">
            <a:tbl>
              <a:tblPr>
                <a:tableStyleId>{5C22544A-7EE6-4342-B048-85BDC9FD1C3A}</a:tableStyleId>
              </a:tblPr>
              <a:tblGrid>
                <a:gridCol w="1463040"/>
              </a:tblGrid>
              <a:tr h="2213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i="1" kern="100" spc="-50" baseline="0" dirty="0" smtClean="0">
                          <a:solidFill>
                            <a:schemeClr val="accent1"/>
                          </a:solidFill>
                          <a:latin typeface="Corbel" panose="020B0503020204020204" pitchFamily="34" charset="0"/>
                          <a:ea typeface="+mn-ea"/>
                          <a:cs typeface="+mn-cs"/>
                        </a:rPr>
                        <a:t>Notice that the chip colors to the right also show up as the top row of colors in any pull down menu that offers color choices</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TextBox 1"/>
          <p:cNvSpPr txBox="1"/>
          <p:nvPr/>
        </p:nvSpPr>
        <p:spPr>
          <a:xfrm>
            <a:off x="3747525" y="2358902"/>
            <a:ext cx="1269899" cy="323165"/>
          </a:xfrm>
          <a:prstGeom prst="rect">
            <a:avLst/>
          </a:prstGeom>
          <a:noFill/>
        </p:spPr>
        <p:txBody>
          <a:bodyPr wrap="none" rtlCol="0">
            <a:spAutoFit/>
          </a:bodyPr>
          <a:lstStyle/>
          <a:p>
            <a:pPr marL="0" lvl="6">
              <a:spcBef>
                <a:spcPts val="600"/>
              </a:spcBef>
              <a:spcAft>
                <a:spcPts val="600"/>
              </a:spcAft>
              <a:buClr>
                <a:schemeClr val="bg2"/>
              </a:buClr>
              <a:buFont typeface="Arial" panose="020B0604020202020204" pitchFamily="34" charset="0"/>
              <a:buChar char="​"/>
            </a:pPr>
            <a:r>
              <a:rPr lang="en-US" sz="1500" i="1" dirty="0">
                <a:solidFill>
                  <a:schemeClr val="bg2"/>
                </a:solidFill>
                <a:latin typeface="Corbel" panose="020B0503020204020204" pitchFamily="34" charset="0"/>
              </a:rPr>
              <a:t>White &amp; Black</a:t>
            </a:r>
          </a:p>
        </p:txBody>
      </p:sp>
      <p:sp>
        <p:nvSpPr>
          <p:cNvPr id="18" name="TextBox 17"/>
          <p:cNvSpPr txBox="1"/>
          <p:nvPr/>
        </p:nvSpPr>
        <p:spPr>
          <a:xfrm>
            <a:off x="6298701" y="2358902"/>
            <a:ext cx="1680268" cy="323165"/>
          </a:xfrm>
          <a:prstGeom prst="rect">
            <a:avLst/>
          </a:prstGeom>
          <a:noFill/>
        </p:spPr>
        <p:txBody>
          <a:bodyPr wrap="none" rtlCol="0">
            <a:spAutoFit/>
          </a:bodyPr>
          <a:lstStyle/>
          <a:p>
            <a:pPr marL="0" lvl="6">
              <a:spcBef>
                <a:spcPts val="600"/>
              </a:spcBef>
              <a:spcAft>
                <a:spcPts val="600"/>
              </a:spcAft>
              <a:buClr>
                <a:schemeClr val="bg2"/>
              </a:buClr>
              <a:buFont typeface="Arial" panose="020B0604020202020204" pitchFamily="34" charset="0"/>
              <a:buChar char="​"/>
            </a:pPr>
            <a:r>
              <a:rPr lang="en-US" sz="1500" i="1" dirty="0">
                <a:solidFill>
                  <a:schemeClr val="bg2"/>
                </a:solidFill>
                <a:latin typeface="Corbel" panose="020B0503020204020204" pitchFamily="34" charset="0"/>
              </a:rPr>
              <a:t>Subdue &amp; Highlight</a:t>
            </a:r>
          </a:p>
        </p:txBody>
      </p:sp>
      <p:sp>
        <p:nvSpPr>
          <p:cNvPr id="19" name="TextBox 18"/>
          <p:cNvSpPr txBox="1"/>
          <p:nvPr/>
        </p:nvSpPr>
        <p:spPr>
          <a:xfrm>
            <a:off x="3747525" y="3840230"/>
            <a:ext cx="1864293" cy="323165"/>
          </a:xfrm>
          <a:prstGeom prst="rect">
            <a:avLst/>
          </a:prstGeom>
          <a:noFill/>
        </p:spPr>
        <p:txBody>
          <a:bodyPr wrap="none" rtlCol="0">
            <a:spAutoFit/>
          </a:bodyPr>
          <a:lstStyle/>
          <a:p>
            <a:pPr marL="0" lvl="6">
              <a:spcBef>
                <a:spcPts val="600"/>
              </a:spcBef>
              <a:spcAft>
                <a:spcPts val="600"/>
              </a:spcAft>
              <a:buClr>
                <a:schemeClr val="bg2"/>
              </a:buClr>
              <a:buFont typeface="Arial" panose="020B0604020202020204" pitchFamily="34" charset="0"/>
              <a:buChar char="​"/>
            </a:pPr>
            <a:r>
              <a:rPr lang="en-US" sz="1500" i="1" dirty="0">
                <a:solidFill>
                  <a:schemeClr val="bg2"/>
                </a:solidFill>
                <a:latin typeface="Corbel" panose="020B0503020204020204" pitchFamily="34" charset="0"/>
              </a:rPr>
              <a:t>Primary Accent Colors</a:t>
            </a:r>
          </a:p>
        </p:txBody>
      </p:sp>
    </p:spTree>
    <p:extLst>
      <p:ext uri="{BB962C8B-B14F-4D97-AF65-F5344CB8AC3E}">
        <p14:creationId xmlns:p14="http://schemas.microsoft.com/office/powerpoint/2010/main" val="935323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Chapter Title</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512432821"/>
              </p:ext>
            </p:extLst>
          </p:nvPr>
        </p:nvGraphicFramePr>
        <p:xfrm>
          <a:off x="5531485" y="4006850"/>
          <a:ext cx="1463040" cy="2194560"/>
        </p:xfrm>
        <a:graphic>
          <a:graphicData uri="http://schemas.openxmlformats.org/drawingml/2006/table">
            <a:tbl>
              <a:tblPr>
                <a:tableStyleId>{5C22544A-7EE6-4342-B048-85BDC9FD1C3A}</a:tableStyleId>
              </a:tblPr>
              <a:tblGrid>
                <a:gridCol w="1463040"/>
              </a:tblGrid>
              <a:tr h="265113">
                <a:tc>
                  <a:txBody>
                    <a:bodyPr/>
                    <a:lstStyle/>
                    <a:p>
                      <a:r>
                        <a:rPr lang="en-US" sz="1200" i="1" kern="100" spc="-50" baseline="0" dirty="0" smtClean="0">
                          <a:solidFill>
                            <a:schemeClr val="tx2"/>
                          </a:solidFill>
                          <a:latin typeface="Corbel" panose="020B0503020204020204" pitchFamily="34" charset="0"/>
                        </a:rPr>
                        <a:t>Copy and Paste these tables to add topics to each chapter title</a:t>
                      </a:r>
                      <a:endParaRPr lang="en-US" sz="1200" i="1" kern="100" spc="-50" baseline="0" dirty="0">
                        <a:solidFill>
                          <a:schemeClr val="tx2"/>
                        </a:solidFill>
                        <a:latin typeface="Corbel" panose="020B0503020204020204" pitchFamily="34" charset="0"/>
                      </a:endParaRP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r h="265113">
                <a:tc>
                  <a:txBody>
                    <a:bodyPr/>
                    <a:lstStyle/>
                    <a:p>
                      <a:r>
                        <a:rPr lang="en-US" sz="1200" i="1" kern="100" spc="-50" baseline="0" dirty="0" smtClean="0">
                          <a:solidFill>
                            <a:schemeClr val="tx2"/>
                          </a:solidFill>
                          <a:latin typeface="Corbel" panose="020B0503020204020204" pitchFamily="34" charset="0"/>
                        </a:rPr>
                        <a:t>Topic Two placement</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r h="265113">
                <a:tc>
                  <a:txBody>
                    <a:bodyPr/>
                    <a:lstStyle/>
                    <a:p>
                      <a:r>
                        <a:rPr lang="en-US" sz="1200" i="1" kern="100" spc="-50" baseline="0" dirty="0" smtClean="0">
                          <a:solidFill>
                            <a:schemeClr val="tx2"/>
                          </a:solidFill>
                          <a:latin typeface="Corbel" panose="020B0503020204020204" pitchFamily="34" charset="0"/>
                        </a:rPr>
                        <a:t>Topic Three that could be</a:t>
                      </a:r>
                    </a:p>
                    <a:p>
                      <a:r>
                        <a:rPr lang="en-US" sz="1200" i="1" kern="100" spc="-50" baseline="0" dirty="0" smtClean="0">
                          <a:solidFill>
                            <a:schemeClr val="tx2"/>
                          </a:solidFill>
                          <a:latin typeface="Corbel" panose="020B0503020204020204" pitchFamily="34" charset="0"/>
                        </a:rPr>
                        <a:t>a clickable link</a:t>
                      </a:r>
                      <a:endParaRPr lang="en-US" sz="1200" i="1" kern="100" spc="-50" baseline="0" dirty="0">
                        <a:solidFill>
                          <a:schemeClr val="tx2"/>
                        </a:solidFill>
                        <a:latin typeface="Corbel" panose="020B0503020204020204" pitchFamily="34" charset="0"/>
                      </a:endParaRP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r h="265113">
                <a:tc>
                  <a:txBody>
                    <a:bodyPr/>
                    <a:lstStyle/>
                    <a:p>
                      <a:r>
                        <a:rPr lang="en-US" sz="1200" i="1" kern="100" spc="-50" baseline="0" dirty="0" smtClean="0">
                          <a:solidFill>
                            <a:schemeClr val="tx2"/>
                          </a:solidFill>
                          <a:latin typeface="Corbel" panose="020B0503020204020204" pitchFamily="34" charset="0"/>
                        </a:rPr>
                        <a:t>Topic Four that could be</a:t>
                      </a:r>
                    </a:p>
                    <a:p>
                      <a:r>
                        <a:rPr lang="en-US" sz="1200" i="1" kern="100" spc="-50" baseline="0" dirty="0" smtClean="0">
                          <a:solidFill>
                            <a:schemeClr val="tx2"/>
                          </a:solidFill>
                          <a:latin typeface="Corbel" panose="020B0503020204020204" pitchFamily="34" charset="0"/>
                        </a:rPr>
                        <a:t>a clickable link</a:t>
                      </a:r>
                      <a:endParaRPr lang="en-US" sz="1200" i="1" kern="100" spc="-50" baseline="0" dirty="0">
                        <a:solidFill>
                          <a:schemeClr val="tx2"/>
                        </a:solidFill>
                        <a:latin typeface="Corbel" panose="020B0503020204020204" pitchFamily="34" charset="0"/>
                      </a:endParaRP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055809290"/>
              </p:ext>
            </p:extLst>
          </p:nvPr>
        </p:nvGraphicFramePr>
        <p:xfrm>
          <a:off x="7230745" y="4006850"/>
          <a:ext cx="1463040" cy="2194560"/>
        </p:xfrm>
        <a:graphic>
          <a:graphicData uri="http://schemas.openxmlformats.org/drawingml/2006/table">
            <a:tbl>
              <a:tblPr>
                <a:tableStyleId>{5C22544A-7EE6-4342-B048-85BDC9FD1C3A}</a:tableStyleId>
              </a:tblPr>
              <a:tblGrid>
                <a:gridCol w="1463040"/>
              </a:tblGrid>
              <a:tr h="265113">
                <a:tc>
                  <a:txBody>
                    <a:bodyPr/>
                    <a:lstStyle/>
                    <a:p>
                      <a:r>
                        <a:rPr lang="en-US" sz="1200" i="1" kern="100" spc="-50" baseline="0" dirty="0" smtClean="0">
                          <a:solidFill>
                            <a:schemeClr val="tx2"/>
                          </a:solidFill>
                          <a:latin typeface="Corbel" panose="020B0503020204020204" pitchFamily="34" charset="0"/>
                        </a:rPr>
                        <a:t>Topic Five that could be</a:t>
                      </a:r>
                    </a:p>
                    <a:p>
                      <a:r>
                        <a:rPr lang="en-US" sz="1200" i="1" kern="100" spc="-50" baseline="0" dirty="0" smtClean="0">
                          <a:solidFill>
                            <a:schemeClr val="tx2"/>
                          </a:solidFill>
                          <a:latin typeface="Corbel" panose="020B0503020204020204" pitchFamily="34" charset="0"/>
                        </a:rPr>
                        <a:t>a clickable link</a:t>
                      </a:r>
                      <a:endParaRPr lang="en-US" sz="1200" i="1" kern="100" spc="-50" baseline="0" dirty="0">
                        <a:solidFill>
                          <a:schemeClr val="tx2"/>
                        </a:solidFill>
                        <a:latin typeface="Corbel" panose="020B0503020204020204" pitchFamily="34" charset="0"/>
                      </a:endParaRP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r h="265113">
                <a:tc>
                  <a:txBody>
                    <a:bodyPr/>
                    <a:lstStyle/>
                    <a:p>
                      <a:r>
                        <a:rPr lang="en-US" sz="1200" i="1" kern="100" spc="-50" baseline="0" dirty="0" smtClean="0">
                          <a:solidFill>
                            <a:schemeClr val="tx2"/>
                          </a:solidFill>
                          <a:latin typeface="Corbel" panose="020B0503020204020204" pitchFamily="34" charset="0"/>
                        </a:rPr>
                        <a:t>Topic Six that could be</a:t>
                      </a:r>
                    </a:p>
                    <a:p>
                      <a:r>
                        <a:rPr lang="en-US" sz="1200" i="1" kern="100" spc="-50" baseline="0" dirty="0" smtClean="0">
                          <a:solidFill>
                            <a:schemeClr val="tx2"/>
                          </a:solidFill>
                          <a:latin typeface="Corbel" panose="020B0503020204020204" pitchFamily="34" charset="0"/>
                        </a:rPr>
                        <a:t>a clickable link</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r h="265113">
                <a:tc>
                  <a:txBody>
                    <a:bodyPr/>
                    <a:lstStyle/>
                    <a:p>
                      <a:r>
                        <a:rPr lang="en-US" sz="1200" i="1" kern="100" spc="-50" baseline="0" dirty="0" smtClean="0">
                          <a:solidFill>
                            <a:schemeClr val="tx2"/>
                          </a:solidFill>
                          <a:latin typeface="Corbel" panose="020B0503020204020204" pitchFamily="34" charset="0"/>
                        </a:rPr>
                        <a:t>You may delete as many of these  as necessary</a:t>
                      </a:r>
                      <a:endParaRPr lang="en-US" sz="1200" i="1" kern="100" spc="-50" baseline="0" dirty="0">
                        <a:solidFill>
                          <a:schemeClr val="tx2"/>
                        </a:solidFill>
                        <a:latin typeface="Corbel" panose="020B0503020204020204" pitchFamily="34" charset="0"/>
                      </a:endParaRP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r h="265113">
                <a:tc>
                  <a:txBody>
                    <a:bodyPr/>
                    <a:lstStyle/>
                    <a:p>
                      <a:r>
                        <a:rPr lang="en-US" sz="1200" i="1" kern="100" spc="-50" baseline="0" dirty="0" smtClean="0">
                          <a:solidFill>
                            <a:schemeClr val="tx2"/>
                          </a:solidFill>
                          <a:latin typeface="Corbel" panose="020B0503020204020204" pitchFamily="34" charset="0"/>
                        </a:rPr>
                        <a:t>They are set up as a table and easy to delete</a:t>
                      </a:r>
                      <a:endParaRPr lang="en-US" sz="1200" i="1" kern="100" spc="-50" baseline="0" dirty="0">
                        <a:solidFill>
                          <a:schemeClr val="tx2"/>
                        </a:solidFill>
                        <a:latin typeface="Corbel" panose="020B0503020204020204" pitchFamily="34" charset="0"/>
                      </a:endParaRP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74282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Charting Data</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04030271"/>
              </p:ext>
            </p:extLst>
          </p:nvPr>
        </p:nvGraphicFramePr>
        <p:xfrm>
          <a:off x="3829050" y="685800"/>
          <a:ext cx="4857750" cy="5492750"/>
        </p:xfrm>
        <a:graphic>
          <a:graphicData uri="http://schemas.openxmlformats.org/drawingml/2006/chart">
            <c:chart xmlns:c="http://schemas.openxmlformats.org/drawingml/2006/chart" xmlns:r="http://schemas.openxmlformats.org/officeDocument/2006/relationships" r:id="rId2"/>
          </a:graphicData>
        </a:graphic>
      </p:graphicFrame>
      <p:sp>
        <p:nvSpPr>
          <p:cNvPr id="2" name="Content Placeholder 1"/>
          <p:cNvSpPr>
            <a:spLocks noGrp="1"/>
          </p:cNvSpPr>
          <p:nvPr>
            <p:ph idx="13"/>
          </p:nvPr>
        </p:nvSpPr>
        <p:spPr/>
        <p:txBody>
          <a:bodyPr/>
          <a:lstStyle/>
          <a:p>
            <a:pPr lvl="3"/>
            <a:r>
              <a:rPr lang="en-US" smtClean="0"/>
              <a:t>Data that is arranged in columns or rows on a worksheet can be plotted in a column chart. Column charts are useful for showing data changes over a period of time or for illustrating comparisons among items.</a:t>
            </a:r>
          </a:p>
          <a:p>
            <a:endParaRPr lang="en-US" dirty="0"/>
          </a:p>
        </p:txBody>
      </p:sp>
      <p:sp>
        <p:nvSpPr>
          <p:cNvPr id="10" name="Text Placeholder 9"/>
          <p:cNvSpPr>
            <a:spLocks noGrp="1"/>
          </p:cNvSpPr>
          <p:nvPr>
            <p:ph type="body" sz="quarter" idx="10"/>
          </p:nvPr>
        </p:nvSpPr>
        <p:spPr/>
        <p:txBody>
          <a:bodyPr/>
          <a:lstStyle/>
          <a:p>
            <a:r>
              <a:rPr lang="en-US" smtClean="0"/>
              <a:t>Source: http://office.microsoft.com/en-us/excel-help/present-your-data-in-a-column-chart-HA010218663.aspx</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819049387"/>
              </p:ext>
            </p:extLst>
          </p:nvPr>
        </p:nvGraphicFramePr>
        <p:xfrm>
          <a:off x="1301262" y="2536805"/>
          <a:ext cx="2310618" cy="777240"/>
        </p:xfrm>
        <a:graphic>
          <a:graphicData uri="http://schemas.openxmlformats.org/drawingml/2006/table">
            <a:tbl>
              <a:tblPr>
                <a:tableStyleId>{5C22544A-7EE6-4342-B048-85BDC9FD1C3A}</a:tableStyleId>
              </a:tblPr>
              <a:tblGrid>
                <a:gridCol w="2310618"/>
              </a:tblGrid>
              <a:tr h="0">
                <a:tc>
                  <a:txBody>
                    <a:bodyPr/>
                    <a:lstStyle/>
                    <a:p>
                      <a:pPr marL="0" algn="l" defTabSz="914400" rtl="0" eaLnBrk="1" latinLnBrk="0" hangingPunct="1"/>
                      <a:r>
                        <a:rPr lang="en-US" sz="1300" i="1" kern="100" spc="-50" baseline="0" dirty="0" smtClean="0">
                          <a:solidFill>
                            <a:schemeClr val="accent1"/>
                          </a:solidFill>
                          <a:latin typeface="Corbel" panose="020B0503020204020204" pitchFamily="34" charset="0"/>
                          <a:ea typeface="+mn-ea"/>
                          <a:cs typeface="+mn-cs"/>
                        </a:rPr>
                        <a:t>Bar charts and column charts are useful to compare data points in </a:t>
                      </a:r>
                      <a:br>
                        <a:rPr lang="en-US" sz="1300" i="1" kern="100" spc="-50" baseline="0" dirty="0" smtClean="0">
                          <a:solidFill>
                            <a:schemeClr val="accent1"/>
                          </a:solidFill>
                          <a:latin typeface="Corbel" panose="020B0503020204020204" pitchFamily="34" charset="0"/>
                          <a:ea typeface="+mn-ea"/>
                          <a:cs typeface="+mn-cs"/>
                        </a:rPr>
                      </a:br>
                      <a:r>
                        <a:rPr lang="en-US" sz="1300" i="1" kern="100" spc="-50" baseline="0" dirty="0" smtClean="0">
                          <a:solidFill>
                            <a:schemeClr val="accent1"/>
                          </a:solidFill>
                          <a:latin typeface="Corbel" panose="020B0503020204020204" pitchFamily="34" charset="0"/>
                          <a:ea typeface="+mn-ea"/>
                          <a:cs typeface="+mn-cs"/>
                        </a:rPr>
                        <a:t>one or more data series</a:t>
                      </a:r>
                      <a:endParaRPr lang="en-US" sz="1300" i="1" kern="100" spc="-50" baseline="0" dirty="0">
                        <a:solidFill>
                          <a:schemeClr val="accent1"/>
                        </a:solidFill>
                        <a:latin typeface="Corbel" panose="020B0503020204020204" pitchFamily="34" charset="0"/>
                        <a:ea typeface="+mn-ea"/>
                        <a:cs typeface="+mn-cs"/>
                      </a:endParaRP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0692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Graphics with Columns of Content</a:t>
            </a:r>
            <a:endParaRPr lang="en-US" dirty="0"/>
          </a:p>
        </p:txBody>
      </p:sp>
      <p:sp>
        <p:nvSpPr>
          <p:cNvPr id="15" name="Content Placeholder 14"/>
          <p:cNvSpPr>
            <a:spLocks noGrp="1"/>
          </p:cNvSpPr>
          <p:nvPr>
            <p:ph idx="1"/>
          </p:nvPr>
        </p:nvSpPr>
        <p:spPr/>
        <p:txBody>
          <a:bodyPr/>
          <a:lstStyle/>
          <a:p>
            <a:pPr lvl="3"/>
            <a:r>
              <a:rPr lang="en-US" smtClean="0"/>
              <a:t>the visual field is only a few inches. Research shows that reading slows and retention rates fall as line length begins to exceed the ideal width.*</a:t>
            </a:r>
          </a:p>
          <a:p>
            <a:pPr lvl="3"/>
            <a:r>
              <a:rPr lang="en-US" smtClean="0"/>
              <a:t>This may be caused by having columns that are too wide. If lines of text are too long, your readers get lost when their eyes return to the left side. The long length makes it difficult to determine when the text starts and ends.</a:t>
            </a:r>
            <a:endParaRPr lang="en-US" dirty="0" smtClean="0"/>
          </a:p>
        </p:txBody>
      </p:sp>
      <p:sp>
        <p:nvSpPr>
          <p:cNvPr id="16" name="Content Placeholder 15"/>
          <p:cNvSpPr>
            <a:spLocks noGrp="1"/>
          </p:cNvSpPr>
          <p:nvPr>
            <p:ph idx="10"/>
          </p:nvPr>
        </p:nvSpPr>
        <p:spPr/>
        <p:txBody>
          <a:bodyPr/>
          <a:lstStyle/>
          <a:p>
            <a:pPr lvl="3"/>
            <a:r>
              <a:rPr lang="en-US" smtClean="0"/>
              <a:t>Do not use the full length of your slide; break your pages into columns.</a:t>
            </a:r>
          </a:p>
          <a:p>
            <a:pPr lvl="3"/>
            <a:r>
              <a:rPr lang="en-US" smtClean="0"/>
              <a:t>On the flip side, if lines of text are too short, the eye has to travel back and forth too often. This is tiring on the eye and frustrating to readers who are unable to read a complete thought.</a:t>
            </a:r>
            <a:endParaRPr lang="en-US" dirty="0"/>
          </a:p>
        </p:txBody>
      </p:sp>
      <p:sp>
        <p:nvSpPr>
          <p:cNvPr id="12" name="Content Placeholder 11"/>
          <p:cNvSpPr>
            <a:spLocks noGrp="1"/>
          </p:cNvSpPr>
          <p:nvPr>
            <p:ph idx="11"/>
          </p:nvPr>
        </p:nvSpPr>
        <p:spPr/>
        <p:txBody>
          <a:bodyPr/>
          <a:lstStyle/>
          <a:p>
            <a:pPr lvl="3"/>
            <a:r>
              <a:rPr lang="en-US" smtClean="0"/>
              <a:t>Placing text in columns gives you a natural way to associate graphics at the top of a text field. </a:t>
            </a:r>
          </a:p>
          <a:p>
            <a:pPr lvl="3"/>
            <a:r>
              <a:rPr lang="en-US" smtClean="0"/>
              <a:t>The first rule of formatting like a pro is staying consistent. Laying out your text isn’t just about making it fit or making it pretty; it’s about making it consumable. </a:t>
            </a:r>
          </a:p>
          <a:p>
            <a:pPr lvl="3"/>
            <a:r>
              <a:rPr lang="en-US" smtClean="0"/>
              <a:t>The ideal line length for text is based on the physiology of the human eye. At normal reading distance the arc of</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937" y="1853776"/>
            <a:ext cx="1328818" cy="1219099"/>
          </a:xfrm>
          <a:prstGeom prst="rect">
            <a:avLst/>
          </a:prstGeom>
          <a:effectLst>
            <a:outerShdw dist="50800" dir="5400000" algn="ctr" rotWithShape="0">
              <a:schemeClr val="bg2">
                <a:alpha val="25000"/>
              </a:schemeClr>
            </a:out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3767" y="1853776"/>
            <a:ext cx="1328818" cy="1219099"/>
          </a:xfrm>
          <a:prstGeom prst="rect">
            <a:avLst/>
          </a:prstGeom>
          <a:effectLst>
            <a:outerShdw dist="50800" dir="5400000" algn="ctr" rotWithShape="0">
              <a:schemeClr val="bg2">
                <a:alpha val="25000"/>
              </a:schemeClr>
            </a:outerShdw>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8151" y="1853775"/>
            <a:ext cx="1328818" cy="1219099"/>
          </a:xfrm>
          <a:prstGeom prst="rect">
            <a:avLst/>
          </a:prstGeom>
          <a:effectLst>
            <a:outerShdw dist="50800" dir="5400000" algn="ctr" rotWithShape="0">
              <a:schemeClr val="bg2">
                <a:alpha val="25000"/>
              </a:schemeClr>
            </a:outerShdw>
          </a:effectLst>
        </p:spPr>
      </p:pic>
    </p:spTree>
    <p:extLst>
      <p:ext uri="{BB962C8B-B14F-4D97-AF65-F5344CB8AC3E}">
        <p14:creationId xmlns:p14="http://schemas.microsoft.com/office/powerpoint/2010/main" val="1057078344"/>
      </p:ext>
    </p:extLst>
  </p:cSld>
  <p:clrMapOvr>
    <a:masterClrMapping/>
  </p:clrMapOvr>
  <p:timing>
    <p:tnLst>
      <p:par>
        <p:cTn id="1" dur="indefinite" restart="never" nodeType="tmRoot"/>
      </p:par>
    </p:tnLst>
  </p:timing>
</p:sld>
</file>

<file path=ppt/theme/theme1.xml><?xml version="1.0" encoding="utf-8"?>
<a:theme xmlns:a="http://schemas.openxmlformats.org/drawingml/2006/main" name="Modern Swiss">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outerShdw dist="38100" dir="5400000" algn="t" rotWithShape="0">
            <a:schemeClr val="bg2">
              <a:alpha val="20000"/>
            </a:schemeClr>
          </a:outerShdw>
        </a:effectLst>
      </a:spPr>
      <a:bodyPr rtlCol="0" anchor="ctr"/>
      <a:lstStyle>
        <a:defPPr algn="ctr">
          <a:lnSpc>
            <a:spcPct val="95000"/>
          </a:lnSpc>
          <a:defRPr b="1" dirty="0" smtClean="0">
            <a:solidFill>
              <a:schemeClr val="tx2"/>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1103</TotalTime>
  <Words>562</Words>
  <Application>Microsoft Macintosh PowerPoint</Application>
  <PresentationFormat>On-screen Show (4:3)</PresentationFormat>
  <Paragraphs>39</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Corbel</vt:lpstr>
      <vt:lpstr>Microsoft New Tai Lue</vt:lpstr>
      <vt:lpstr>Arial</vt:lpstr>
      <vt:lpstr>Modern Swiss</vt:lpstr>
      <vt:lpstr>Narcotics  overdose  alert</vt:lpstr>
      <vt:lpstr>The opioid crisis news </vt:lpstr>
      <vt:lpstr>Blabla </vt:lpstr>
      <vt:lpstr>Visual Analytics</vt:lpstr>
      <vt:lpstr>Color Palette</vt:lpstr>
      <vt:lpstr>Chapter Title</vt:lpstr>
      <vt:lpstr>Charting Data</vt:lpstr>
      <vt:lpstr>Graphics with Columns of Content</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Duarte;Inc. 2014</dc:creator>
  <cp:lastModifiedBy>wai ho choy</cp:lastModifiedBy>
  <cp:revision>150</cp:revision>
  <cp:lastPrinted>2014-02-11T23:37:51Z</cp:lastPrinted>
  <dcterms:created xsi:type="dcterms:W3CDTF">2014-02-07T03:47:22Z</dcterms:created>
  <dcterms:modified xsi:type="dcterms:W3CDTF">2017-01-22T19:01:39Z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1166664</vt:lpwstr>
  </property>
  <property fmtid="{D5CDD505-2E9C-101B-9397-08002B2CF9AE}" pid="3" name="NXPowerLiteSettings">
    <vt:lpwstr>F980073804F000</vt:lpwstr>
  </property>
  <property fmtid="{D5CDD505-2E9C-101B-9397-08002B2CF9AE}" pid="4" name="NXPowerLiteVersion">
    <vt:lpwstr>D5.0.2</vt:lpwstr>
  </property>
</Properties>
</file>