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41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3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7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CCB2-20CE-EB4E-9746-AFB7A98072E8}" type="datetimeFigureOut">
              <a:rPr lang="en-US" smtClean="0"/>
              <a:t>8/21/17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3E32-D783-B34F-A1C8-1FB5BD7E9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538915" y="1631259"/>
            <a:ext cx="9223679" cy="3968468"/>
            <a:chOff x="753103" y="931171"/>
            <a:chExt cx="9223679" cy="3968468"/>
          </a:xfrm>
        </p:grpSpPr>
        <p:sp>
          <p:nvSpPr>
            <p:cNvPr id="13" name="TextBox 12"/>
            <p:cNvSpPr txBox="1"/>
            <p:nvPr/>
          </p:nvSpPr>
          <p:spPr>
            <a:xfrm>
              <a:off x="858255" y="3920036"/>
              <a:ext cx="12272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Address or </a:t>
              </a:r>
            </a:p>
            <a:p>
              <a:pPr algn="ctr"/>
              <a:r>
                <a:rPr lang="en-US" dirty="0" smtClean="0"/>
                <a:t>Place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84833" y="3891429"/>
              <a:ext cx="12272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Latitude</a:t>
              </a:r>
              <a:r>
                <a:rPr lang="en-US" dirty="0"/>
                <a:t> &amp;</a:t>
              </a:r>
              <a:r>
                <a:rPr lang="en-US" dirty="0" smtClean="0"/>
                <a:t> Longitude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2442" y="3748960"/>
              <a:ext cx="22787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Point in </a:t>
              </a:r>
            </a:p>
            <a:p>
              <a:pPr algn="ctr"/>
              <a:r>
                <a:rPr lang="en-US" dirty="0" smtClean="0"/>
                <a:t>Polygon </a:t>
              </a:r>
            </a:p>
            <a:p>
              <a:pPr algn="ctr"/>
              <a:r>
                <a:rPr lang="en-US" dirty="0" smtClean="0"/>
                <a:t>test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905893" y="1413148"/>
              <a:ext cx="1553374" cy="1580835"/>
              <a:chOff x="1949315" y="2321009"/>
              <a:chExt cx="1553374" cy="158083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8907" y="2321009"/>
                <a:ext cx="1137644" cy="1137644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949315" y="3532512"/>
                <a:ext cx="155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Geocoding API</a:t>
                </a:r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812063" y="1396089"/>
              <a:ext cx="1926407" cy="1389784"/>
              <a:chOff x="5807502" y="2645635"/>
              <a:chExt cx="1926407" cy="138978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7502" y="2645635"/>
                <a:ext cx="1926407" cy="1006548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934570" y="3666087"/>
                <a:ext cx="1799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Open Data portal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672451" y="1239813"/>
              <a:ext cx="2226470" cy="1715966"/>
              <a:chOff x="7672451" y="1239813"/>
              <a:chExt cx="2226470" cy="171596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2451" y="1239813"/>
                <a:ext cx="2226470" cy="1484313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992935" y="2586447"/>
                <a:ext cx="1585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Visualization</a:t>
                </a:r>
                <a:endParaRPr lang="en-US" dirty="0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V="1">
              <a:off x="1471870" y="3166252"/>
              <a:ext cx="439869" cy="433762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285646" y="3163417"/>
              <a:ext cx="458059" cy="433762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471870" y="953489"/>
              <a:ext cx="2381661" cy="2381661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584437" y="952129"/>
              <a:ext cx="2381661" cy="2381661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595121" y="931171"/>
              <a:ext cx="2381661" cy="2381661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354304" y="3213497"/>
              <a:ext cx="458059" cy="433762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4691029" y="3213497"/>
              <a:ext cx="439869" cy="433762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7743365" y="3198543"/>
              <a:ext cx="439869" cy="433762"/>
            </a:xfrm>
            <a:prstGeom prst="line">
              <a:avLst/>
            </a:prstGeom>
            <a:ln w="1016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753103" y="3521611"/>
              <a:ext cx="1378028" cy="1378028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520192" y="3503224"/>
              <a:ext cx="1378028" cy="1378028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622804" y="3503224"/>
              <a:ext cx="1378028" cy="1378028"/>
            </a:xfrm>
            <a:prstGeom prst="ellipse">
              <a:avLst/>
            </a:prstGeom>
            <a:noFill/>
            <a:ln w="2540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ho choy</dc:creator>
  <cp:lastModifiedBy>wai ho choy</cp:lastModifiedBy>
  <cp:revision>4</cp:revision>
  <dcterms:created xsi:type="dcterms:W3CDTF">2017-08-22T01:49:58Z</dcterms:created>
  <dcterms:modified xsi:type="dcterms:W3CDTF">2017-08-22T02:18:19Z</dcterms:modified>
</cp:coreProperties>
</file>