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3" r:id="rId3"/>
    <p:sldId id="265" r:id="rId4"/>
    <p:sldId id="266" r:id="rId5"/>
    <p:sldId id="262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пись">
  <p:cSld name="Заголовок и подпис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 с подписью">
  <p:cSld name="Цитата с подписью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арточка имени">
  <p:cSld name="Карточка имени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imes New Roman"/>
              <a:buNone/>
            </a:pPr>
            <a:r>
              <a:rPr lang="ru-RU" sz="40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Приложение, которое мониторит цены на </a:t>
            </a:r>
            <a:r>
              <a:rPr lang="en-US" sz="40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4000" b="0" i="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</a:t>
            </a:r>
            <a:r>
              <a:rPr lang="ru-RU" sz="40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указанные товары и уведомляет о падении цены</a:t>
            </a:r>
            <a:endParaRPr sz="40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 dirty="0"/>
              <a:t>Выполнено Кабановой Софией, Ким Кириллом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46DDF-2A50-49CF-AB4D-8AB2B92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ru-RU" dirty="0"/>
              <a:t>Идея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7C337-C14B-4B7A-A1FD-04C589D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ru-RU" dirty="0"/>
              <a:t>Пользователь регистрируются, добавляют</a:t>
            </a:r>
            <a:r>
              <a:rPr lang="en-US" dirty="0"/>
              <a:t>/</a:t>
            </a:r>
            <a:r>
              <a:rPr lang="ru-RU" dirty="0"/>
              <a:t>изменяют товары </a:t>
            </a:r>
          </a:p>
          <a:p>
            <a:r>
              <a:rPr lang="ru-RU" dirty="0"/>
              <a:t>Можно сделать за товарами на </a:t>
            </a:r>
            <a:r>
              <a:rPr lang="en-US" dirty="0" err="1"/>
              <a:t>ebay</a:t>
            </a:r>
            <a:endParaRPr lang="ru-RU" dirty="0"/>
          </a:p>
          <a:p>
            <a:r>
              <a:rPr lang="ru-RU" dirty="0"/>
              <a:t>Создать телеграмм бота, чтобы он мог сообщать вам цену товара, когда она понизится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DA68-9406-47C5-BBAC-24ED5B87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ru-RU" dirty="0"/>
              <a:t>Библиотеки и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6CB5A-F4A8-460F-A9F0-7932FC86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Telegram Bot API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Ebaysdk</a:t>
            </a:r>
            <a:endParaRPr lang="en-US" dirty="0"/>
          </a:p>
          <a:p>
            <a:r>
              <a:rPr lang="en-US" dirty="0"/>
              <a:t>Jinja2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3F5C4-7FD9-4185-B798-36F3E2E4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ru-RU" dirty="0"/>
              <a:t>Фотка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C69868-7AD9-4147-99E3-6A68808E2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8C5D8B-EF04-400B-ACC8-C3E078CCBA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75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Office PowerPoint</Application>
  <PresentationFormat>Широкоэкранный</PresentationFormat>
  <Paragraphs>14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Arial</vt:lpstr>
      <vt:lpstr>След самолета</vt:lpstr>
      <vt:lpstr>Приложение, которое мониторит цены на ebay на указанные товары и уведомляет о падении цены</vt:lpstr>
      <vt:lpstr>Идея проекта</vt:lpstr>
      <vt:lpstr>Библиотеки и API</vt:lpstr>
      <vt:lpstr>Фотка кода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SCRAP KNIGHT!</dc:title>
  <cp:lastModifiedBy>София К. user2010</cp:lastModifiedBy>
  <cp:revision>7</cp:revision>
  <dcterms:modified xsi:type="dcterms:W3CDTF">2021-04-25T20:50:51Z</dcterms:modified>
</cp:coreProperties>
</file>