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c5d62d4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9c5d62d4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пись">
  <p:cSld name="Заголовок и подпись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 с подписью">
  <p:cSld name="Цитата с подписью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ru-RU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ru-RU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Карточка имени">
  <p:cSld name="Карточка имени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колонки">
  <p:cSld name="Три колонки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6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imes New Roman"/>
              <a:buNone/>
            </a:pPr>
            <a:r>
              <a:rPr lang="ru-RU" b="0" i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SCRAP KNIG</a:t>
            </a:r>
            <a:r>
              <a:rPr lang="ru-RU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</a:t>
            </a:r>
            <a:r>
              <a:rPr lang="ru-RU" b="0" i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/>
              <a:t>Выполнено Кабановой Софией, Калугиным Алексеем, Ким Кириллом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ru-RU" b="1" u="sng">
                <a:latin typeface="Times New Roman"/>
                <a:ea typeface="Times New Roman"/>
                <a:cs typeface="Times New Roman"/>
                <a:sym typeface="Times New Roman"/>
              </a:rPr>
              <a:t>СОБСТВЕННО САМ ГЕРОЙ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Герой представляет из себя спрайт, у которого постоянно меняется картинка. Таким образом мы смогли сделать анимацию не только для движения, но и для состояния спокойствия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526" y="3624125"/>
            <a:ext cx="2286198" cy="225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050" y="4099525"/>
            <a:ext cx="16383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5750" y="3289375"/>
            <a:ext cx="4839718" cy="35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ru-RU" b="1" u="sng">
                <a:latin typeface="Times New Roman"/>
                <a:ea typeface="Times New Roman"/>
                <a:cs typeface="Times New Roman"/>
                <a:sym typeface="Times New Roman"/>
              </a:rPr>
              <a:t>СТРЕЛЬБА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 героя есть его небольшой, но любимый пистолет. При нажатии на ЛКМ выпускает пулю, летящую до прицела. Патроны ограничены.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00713"/>
            <a:ext cx="555307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183" y="3038763"/>
            <a:ext cx="5798743" cy="381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ru-RU" b="1" u="sng">
                <a:latin typeface="Times New Roman"/>
                <a:ea typeface="Times New Roman"/>
                <a:cs typeface="Times New Roman"/>
                <a:sym typeface="Times New Roman"/>
              </a:rPr>
              <a:t>ПРОГРАММНЫЙ КОД</a:t>
            </a: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b="1" u="sng">
                <a:latin typeface="Times New Roman"/>
                <a:ea typeface="Times New Roman"/>
                <a:cs typeface="Times New Roman"/>
                <a:sym typeface="Times New Roman"/>
              </a:rPr>
              <a:t>КЛАССЫ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181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ru-RU"/>
              <a:t>Heart – Здоровье</a:t>
            </a:r>
            <a:endParaRPr/>
          </a:p>
          <a:p>
            <a:pPr marL="228600" lvl="0" indent="-21812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ru-RU"/>
              <a:t>Tile – Клетка поля</a:t>
            </a:r>
            <a:endParaRPr/>
          </a:p>
          <a:p>
            <a:pPr marL="228600" lvl="0" indent="-21812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ru-RU"/>
              <a:t>Hero – Герой</a:t>
            </a:r>
            <a:endParaRPr/>
          </a:p>
          <a:p>
            <a:pPr marL="228600" lvl="0" indent="-21812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ru-RU"/>
              <a:t>Scope – Прицел</a:t>
            </a:r>
            <a:endParaRPr/>
          </a:p>
          <a:p>
            <a:pPr marL="228600" lvl="0" indent="-21812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ru-RU"/>
              <a:t>Gun – Оружие</a:t>
            </a:r>
            <a:endParaRPr/>
          </a:p>
          <a:p>
            <a:pPr marL="228600" lvl="0" indent="-21812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ru-RU"/>
              <a:t>Bullet – Патрона</a:t>
            </a:r>
            <a:endParaRPr/>
          </a:p>
          <a:p>
            <a:pPr marL="228600" lvl="0" indent="-21812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ru-RU"/>
              <a:t>EnemyBullet – Вражеская пуля</a:t>
            </a:r>
            <a:endParaRPr/>
          </a:p>
          <a:p>
            <a:pPr marL="228600" lvl="0" indent="-21812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ru-RU"/>
              <a:t>Enemy – Враг</a:t>
            </a:r>
            <a:endParaRPr/>
          </a:p>
          <a:p>
            <a:pPr marL="228600" lvl="0" indent="-21812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ru-RU"/>
              <a:t>Rat – Крыса</a:t>
            </a:r>
            <a:endParaRPr/>
          </a:p>
          <a:p>
            <a:pPr marL="228600" lvl="0" indent="-21812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ru-RU"/>
              <a:t>EnemyGun – Вражеское оружие</a:t>
            </a:r>
            <a:endParaRPr/>
          </a:p>
          <a:p>
            <a:pPr marL="228600" lvl="0" indent="-21812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ru-RU"/>
              <a:t>Camera - Камеры игры</a:t>
            </a:r>
            <a:endParaRPr/>
          </a:p>
          <a:p>
            <a:pPr marL="228600" lvl="0" indent="-9937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124" y="2449600"/>
            <a:ext cx="4000174" cy="260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6396" y="2125284"/>
            <a:ext cx="3043975" cy="3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ru-RU" b="1" u="sng">
                <a:latin typeface="Times New Roman"/>
                <a:ea typeface="Times New Roman"/>
                <a:cs typeface="Times New Roman"/>
                <a:sym typeface="Times New Roman"/>
              </a:rPr>
              <a:t>ВОЗМОЖНОСТИ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ru-RU"/>
              <a:t>Можно игру ставить на паузу.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ru-RU"/>
              <a:t>В главном меню есть управление.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235" y="2829655"/>
            <a:ext cx="4897865" cy="2753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4900" y="2829654"/>
            <a:ext cx="4897865" cy="2753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u="sng">
                <a:latin typeface="Times New Roman"/>
                <a:ea typeface="Times New Roman"/>
                <a:cs typeface="Times New Roman"/>
                <a:sym typeface="Times New Roman"/>
              </a:rPr>
              <a:t>СУТЬ ИГРЫ. ОЧКИ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За каждого убитого врага игрок получает очки. В конце игры высвечивается их общее количество. Чем больше, тем лучше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146" y="2194546"/>
            <a:ext cx="5145974" cy="28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151</Words>
  <Application>Microsoft Office PowerPoint</Application>
  <PresentationFormat>Широкоэкранный</PresentationFormat>
  <Paragraphs>24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Times New Roman</vt:lpstr>
      <vt:lpstr>Arial</vt:lpstr>
      <vt:lpstr>След самолета</vt:lpstr>
      <vt:lpstr>THE SCRAP KNIGHT!</vt:lpstr>
      <vt:lpstr>СОБСТВЕННО САМ ГЕРОЙ</vt:lpstr>
      <vt:lpstr>СТРЕЛЬБА</vt:lpstr>
      <vt:lpstr>ПРОГРАММНЫЙ КОД. КЛАССЫ</vt:lpstr>
      <vt:lpstr>ВОЗМОЖНОСТИ</vt:lpstr>
      <vt:lpstr>СУТЬ ИГРЫ. ОЧКИ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SCRAP KNIGHT!</dc:title>
  <cp:lastModifiedBy>София К. user2010</cp:lastModifiedBy>
  <cp:revision>3</cp:revision>
  <dcterms:modified xsi:type="dcterms:W3CDTF">2021-02-28T22:08:33Z</dcterms:modified>
</cp:coreProperties>
</file>