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407" r:id="rId6"/>
    <p:sldId id="406" r:id="rId7"/>
    <p:sldId id="257" r:id="rId8"/>
    <p:sldId id="408" r:id="rId9"/>
    <p:sldId id="334" r:id="rId10"/>
    <p:sldId id="409" r:id="rId11"/>
    <p:sldId id="410" r:id="rId12"/>
    <p:sldId id="335" r:id="rId13"/>
    <p:sldId id="397" r:id="rId14"/>
    <p:sldId id="259" r:id="rId15"/>
    <p:sldId id="337" r:id="rId16"/>
    <p:sldId id="41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9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05"/>
  </p:normalViewPr>
  <p:slideViewPr>
    <p:cSldViewPr>
      <p:cViewPr varScale="1">
        <p:scale>
          <a:sx n="93" d="100"/>
          <a:sy n="93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3672FE6-4E97-4D70-977F-1F52113BABB3}" type="datetimeFigureOut">
              <a:rPr lang="zh-TW" altLang="en-US" smtClean="0"/>
              <a:t>2015/6/11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B56017-7BA4-4636-A49C-93130F5F8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2482708"/>
            <a:ext cx="8521952" cy="364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Studio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09 </a:t>
            </a:r>
            <a:r>
              <a:rPr lang="zh-TW" altLang="en-US" dirty="0" smtClean="0"/>
              <a:t>使用照相機</a:t>
            </a:r>
            <a:r>
              <a:rPr lang="en-US" altLang="zh-TW" dirty="0" smtClean="0"/>
              <a:t> (Part </a:t>
            </a:r>
            <a:r>
              <a:rPr lang="en-US" altLang="zh-TW" dirty="0" smtClean="0"/>
              <a:t>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0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請為「</a:t>
            </a:r>
            <a:r>
              <a:rPr kumimoji="1" lang="en-US" altLang="zh-TW" dirty="0" smtClean="0"/>
              <a:t>Photo Library</a:t>
            </a:r>
            <a:r>
              <a:rPr kumimoji="1" lang="zh-TW" altLang="en-US" dirty="0" smtClean="0"/>
              <a:t>」按鈕的點擊事件加入以下處理函式：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開啟相片圖庫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3" y="3140968"/>
            <a:ext cx="789207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52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Intent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Action</a:t>
            </a:r>
            <a:r>
              <a:rPr kumimoji="1" lang="zh-TW" altLang="en-US" dirty="0" smtClean="0"/>
              <a:t>類型如果選擇</a:t>
            </a:r>
            <a:r>
              <a:rPr kumimoji="1" lang="en-US" altLang="zh-TW" dirty="0" smtClean="0"/>
              <a:t>ACTION_GET_CONTENT</a:t>
            </a:r>
            <a:r>
              <a:rPr kumimoji="1" lang="zh-TW" altLang="en-US" dirty="0" smtClean="0"/>
              <a:t>，代表接下來將要進行裝置內容的選取。</a:t>
            </a:r>
          </a:p>
          <a:p>
            <a:r>
              <a:rPr kumimoji="1" lang="zh-TW" altLang="en-US" dirty="0" smtClean="0"/>
              <a:t>成員函式</a:t>
            </a:r>
            <a:r>
              <a:rPr kumimoji="1" lang="en-US" altLang="zh-TW" dirty="0" err="1" smtClean="0"/>
              <a:t>setType</a:t>
            </a:r>
            <a:r>
              <a:rPr kumimoji="1" lang="zh-TW" altLang="en-US" dirty="0" smtClean="0"/>
              <a:t>可以用來設定</a:t>
            </a:r>
            <a:r>
              <a:rPr kumimoji="1" lang="en-US" altLang="zh-TW" dirty="0" smtClean="0"/>
              <a:t>Intent</a:t>
            </a:r>
            <a:r>
              <a:rPr kumimoji="1" lang="zh-TW" altLang="en-US" dirty="0" smtClean="0"/>
              <a:t>要篩選的媒體類型</a:t>
            </a:r>
          </a:p>
          <a:p>
            <a:pPr lvl="1"/>
            <a:r>
              <a:rPr kumimoji="1" lang="zh-TW" altLang="en-US" dirty="0" smtClean="0"/>
              <a:t>「</a:t>
            </a:r>
            <a:r>
              <a:rPr kumimoji="1" lang="en-US" altLang="zh-TW" dirty="0" smtClean="0"/>
              <a:t>image/*</a:t>
            </a:r>
            <a:r>
              <a:rPr kumimoji="1" lang="zh-TW" altLang="en-US" dirty="0" smtClean="0"/>
              <a:t>」：代表要篩選所有圖片類型的內容</a:t>
            </a:r>
          </a:p>
          <a:p>
            <a:pPr lvl="1"/>
            <a:r>
              <a:rPr kumimoji="1" lang="zh-TW" altLang="en-US" dirty="0" smtClean="0"/>
              <a:t>「</a:t>
            </a:r>
            <a:r>
              <a:rPr kumimoji="1" lang="en-US" altLang="zh-TW" dirty="0" smtClean="0"/>
              <a:t>audio/*</a:t>
            </a:r>
            <a:r>
              <a:rPr kumimoji="1" lang="zh-TW" altLang="en-US" dirty="0"/>
              <a:t>」：代表要篩選</a:t>
            </a:r>
            <a:r>
              <a:rPr kumimoji="1" lang="zh-TW" altLang="en-US" dirty="0" smtClean="0"/>
              <a:t>所有</a:t>
            </a:r>
            <a:r>
              <a:rPr kumimoji="1" lang="zh-TW" altLang="en-US" dirty="0" smtClean="0"/>
              <a:t>聲音</a:t>
            </a:r>
            <a:r>
              <a:rPr kumimoji="1" lang="zh-TW" altLang="en-US" dirty="0" smtClean="0"/>
              <a:t>類型</a:t>
            </a:r>
            <a:r>
              <a:rPr kumimoji="1" lang="zh-TW" altLang="en-US" dirty="0"/>
              <a:t>的內容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Intent.setType</a:t>
            </a:r>
            <a:r>
              <a:rPr kumimoji="1" lang="zh-TW" altLang="en-US" dirty="0" smtClean="0"/>
              <a:t>函式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604219"/>
            <a:ext cx="8280400" cy="39211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撰寫以下的成員函式，目的是要根據傳入的</a:t>
            </a:r>
            <a:r>
              <a:rPr lang="en-US" altLang="zh-TW" dirty="0" err="1" smtClean="0"/>
              <a:t>ImageView</a:t>
            </a:r>
            <a:r>
              <a:rPr lang="zh-TW" altLang="en-US" dirty="0" smtClean="0"/>
              <a:t>，與資源的</a:t>
            </a:r>
            <a:r>
              <a:rPr lang="en-US" altLang="zh-TW" dirty="0" smtClean="0"/>
              <a:t>Uri</a:t>
            </a:r>
            <a:r>
              <a:rPr lang="zh-TW" altLang="en-US" dirty="0" smtClean="0"/>
              <a:t>，顯示出圖片</a:t>
            </a:r>
            <a:endParaRPr lang="zh-TW" altLang="en-US" dirty="0" smtClean="0"/>
          </a:p>
          <a:p>
            <a:pPr lvl="1">
              <a:defRPr/>
            </a:pP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1331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取得圖片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501008"/>
            <a:ext cx="7391400" cy="264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288" y="2604219"/>
            <a:ext cx="8280400" cy="39211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系統中，使用</a:t>
            </a:r>
            <a:r>
              <a:rPr lang="en-US" altLang="zh-TW" dirty="0" err="1" smtClean="0"/>
              <a:t>ContentResolver</a:t>
            </a:r>
            <a:r>
              <a:rPr lang="zh-TW" altLang="en-US" dirty="0" smtClean="0"/>
              <a:t>並搭配媒體資訊的</a:t>
            </a:r>
            <a:r>
              <a:rPr lang="en-US" altLang="zh-TW" dirty="0" smtClean="0"/>
              <a:t>Uri</a:t>
            </a:r>
            <a:r>
              <a:rPr lang="zh-TW" altLang="en-US" dirty="0" smtClean="0"/>
              <a:t>，可用來儲存與檢索手機裡的內容。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err="1"/>
              <a:t>openInputStream</a:t>
            </a:r>
            <a:r>
              <a:rPr lang="en-US" altLang="zh-TW" dirty="0" smtClean="0"/>
              <a:t>()</a:t>
            </a:r>
          </a:p>
          <a:p>
            <a:pPr lvl="1">
              <a:defRPr/>
            </a:pPr>
            <a:r>
              <a:rPr lang="zh-TW" altLang="en-US" dirty="0" smtClean="0"/>
              <a:t>傳入一個資源的</a:t>
            </a:r>
            <a:r>
              <a:rPr lang="en-US" altLang="zh-TW" dirty="0" smtClean="0"/>
              <a:t>Uri</a:t>
            </a:r>
          </a:p>
          <a:p>
            <a:pPr lvl="1">
              <a:defRPr/>
            </a:pPr>
            <a:r>
              <a:rPr lang="zh-TW" altLang="en-US" dirty="0" smtClean="0"/>
              <a:t>開啟此</a:t>
            </a:r>
            <a:r>
              <a:rPr lang="en-US" altLang="zh-TW" dirty="0" smtClean="0"/>
              <a:t>Uri</a:t>
            </a:r>
            <a:r>
              <a:rPr lang="zh-TW" altLang="en-US" dirty="0" smtClean="0"/>
              <a:t>的資訊流</a:t>
            </a:r>
          </a:p>
          <a:p>
            <a:pPr lvl="2">
              <a:defRPr/>
            </a:pPr>
            <a:r>
              <a:rPr lang="zh-TW" altLang="en-US" dirty="0" smtClean="0"/>
              <a:t>通常用於大型的媒體資料</a:t>
            </a:r>
          </a:p>
          <a:p>
            <a:pPr lvl="1">
              <a:defRPr/>
            </a:pPr>
            <a:r>
              <a:rPr lang="zh-TW" altLang="en-US" dirty="0" smtClean="0"/>
              <a:t>注意：</a:t>
            </a:r>
          </a:p>
          <a:p>
            <a:pPr lvl="2">
              <a:defRPr/>
            </a:pPr>
            <a:r>
              <a:rPr lang="zh-TW" altLang="en-US" dirty="0" smtClean="0"/>
              <a:t>使用此方法必須要將其放在一個</a:t>
            </a:r>
            <a:r>
              <a:rPr lang="en-US" altLang="zh-TW" dirty="0" smtClean="0"/>
              <a:t>try…catch</a:t>
            </a:r>
            <a:r>
              <a:rPr lang="zh-TW" altLang="en-US" dirty="0" smtClean="0"/>
              <a:t>結構中，以處理因為檔案不存在所導致的例外發生。</a:t>
            </a:r>
            <a:endParaRPr lang="zh-TW" altLang="en-US" dirty="0" smtClean="0"/>
          </a:p>
          <a:p>
            <a:pPr>
              <a:defRPr/>
            </a:pPr>
            <a:endParaRPr lang="zh-TW" altLang="en-US" dirty="0"/>
          </a:p>
          <a:p>
            <a:pPr>
              <a:defRPr/>
            </a:pPr>
            <a:endParaRPr lang="en-US" altLang="zh-TW" dirty="0" smtClean="0"/>
          </a:p>
          <a:p>
            <a:pPr lvl="1">
              <a:buFont typeface="Symbol" pitchFamily="18" charset="2"/>
              <a:buChar char=""/>
              <a:defRPr/>
            </a:pPr>
            <a:endParaRPr lang="zh-TW" altLang="en-US" dirty="0"/>
          </a:p>
        </p:txBody>
      </p:sp>
      <p:sp>
        <p:nvSpPr>
          <p:cNvPr id="1331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charset="0"/>
                <a:ea typeface="微軟正黑體" charset="0"/>
              </a:rPr>
              <a:t>ContentResolver</a:t>
            </a:r>
            <a:endParaRPr lang="zh-TW" altLang="en-US" dirty="0">
              <a:latin typeface="微軟正黑體" charset="0"/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708920"/>
            <a:ext cx="8521952" cy="3960440"/>
          </a:xfrm>
        </p:spPr>
        <p:txBody>
          <a:bodyPr/>
          <a:lstStyle/>
          <a:p>
            <a:r>
              <a:rPr lang="zh-TW" altLang="en-US" dirty="0" smtClean="0"/>
              <a:t>請將</a:t>
            </a:r>
            <a:r>
              <a:rPr lang="en-US" altLang="zh-TW" dirty="0" err="1" smtClean="0"/>
              <a:t>MainActivity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onActivityResult</a:t>
            </a:r>
            <a:r>
              <a:rPr lang="zh-TW" altLang="en-US" dirty="0" smtClean="0"/>
              <a:t>函式修改如下：</a:t>
            </a:r>
            <a:endParaRPr lang="en-US" altLang="zh-TW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pPr lvl="2"/>
            <a:endParaRPr lang="zh-TW" altLang="en-US" dirty="0" smtClean="0"/>
          </a:p>
          <a:p>
            <a:pPr lvl="2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顯示圖片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368340"/>
            <a:ext cx="7340600" cy="264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為了確保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重新執行並重整畫面時可以顯示目前開啟的圖片，因此需要將其資源</a:t>
            </a:r>
            <a:r>
              <a:rPr lang="en-US" altLang="zh-TW" dirty="0" smtClean="0"/>
              <a:t>Uri</a:t>
            </a:r>
            <a:r>
              <a:rPr lang="zh-TW" altLang="en-US" dirty="0" smtClean="0"/>
              <a:t>事先記錄在</a:t>
            </a:r>
            <a:r>
              <a:rPr lang="en-US" altLang="zh-TW" dirty="0" err="1" smtClean="0"/>
              <a:t>fileUri</a:t>
            </a:r>
            <a:r>
              <a:rPr lang="zh-TW" altLang="en-US" dirty="0" smtClean="0"/>
              <a:t>。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同時，請修改</a:t>
            </a:r>
            <a:r>
              <a:rPr lang="en-US" altLang="zh-TW" dirty="0" err="1" smtClean="0"/>
              <a:t>onResume</a:t>
            </a:r>
            <a:r>
              <a:rPr lang="zh-TW" altLang="en-US" dirty="0" smtClean="0"/>
              <a:t>成員函式如下：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charset="0"/>
                <a:ea typeface="微軟正黑體" charset="0"/>
              </a:rPr>
              <a:t>注意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onResume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函式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24" y="3933056"/>
            <a:ext cx="7149751" cy="23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實作測試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系統之照相機功能。</a:t>
            </a:r>
          </a:p>
          <a:p>
            <a:r>
              <a:rPr lang="zh-TW" altLang="en-US" dirty="0" smtClean="0"/>
              <a:t>存取</a:t>
            </a:r>
            <a:r>
              <a:rPr lang="zh-TW" altLang="en-US" dirty="0" smtClean="0"/>
              <a:t>手機</a:t>
            </a:r>
            <a:r>
              <a:rPr lang="zh-TW" altLang="en-US" dirty="0" smtClean="0"/>
              <a:t>之相片圖庫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教學目標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6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 smtClean="0"/>
              <a:t>將</a:t>
            </a:r>
            <a:r>
              <a:rPr lang="zh-TW" altLang="en-US" dirty="0" smtClean="0"/>
              <a:t>照相機</a:t>
            </a:r>
            <a:r>
              <a:rPr lang="zh-TW" altLang="en-US" dirty="0" smtClean="0"/>
              <a:t>所截取的影像存入手機之中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學習透過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手機存取圖庫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儲存相片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請在</a:t>
            </a:r>
            <a:r>
              <a:rPr kumimoji="1" lang="en-US" altLang="zh-TW" dirty="0" err="1" smtClean="0"/>
              <a:t>MainActivity</a:t>
            </a:r>
            <a:r>
              <a:rPr kumimoji="1" lang="zh-TW" altLang="en-US" dirty="0" smtClean="0"/>
              <a:t>的類別中加入以下成員變數</a:t>
            </a:r>
          </a:p>
          <a:p>
            <a:pPr lvl="1"/>
            <a:r>
              <a:rPr kumimoji="1" lang="en-US" altLang="zh-TW" dirty="0" smtClean="0"/>
              <a:t>Uri </a:t>
            </a:r>
            <a:r>
              <a:rPr kumimoji="1" lang="en-US" altLang="zh-TW" dirty="0" err="1" smtClean="0"/>
              <a:t>fileUri</a:t>
            </a:r>
            <a:r>
              <a:rPr kumimoji="1" lang="en-US" altLang="zh-TW" dirty="0" smtClean="0"/>
              <a:t>;</a:t>
            </a:r>
          </a:p>
          <a:p>
            <a:pPr lvl="2"/>
            <a:r>
              <a:rPr kumimoji="1" lang="zh-TW" altLang="en-US" dirty="0" smtClean="0"/>
              <a:t>用來紀錄某一個媒體資源的位置</a:t>
            </a:r>
          </a:p>
          <a:p>
            <a:pPr lvl="1"/>
            <a:r>
              <a:rPr kumimoji="1" lang="en-US" altLang="zh-TW" dirty="0"/>
              <a:t>static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PHOTO = 2</a:t>
            </a:r>
            <a:r>
              <a:rPr kumimoji="1" lang="en-US" altLang="zh-TW" dirty="0" smtClean="0"/>
              <a:t>;</a:t>
            </a:r>
          </a:p>
          <a:p>
            <a:pPr lvl="2"/>
            <a:r>
              <a:rPr kumimoji="1" lang="zh-TW" altLang="en-US" dirty="0" smtClean="0"/>
              <a:t>用來作為開啟相片圖庫的代碼</a:t>
            </a:r>
            <a:endParaRPr kumimoji="1"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加入成員變數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Android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Uri</a:t>
            </a:r>
            <a:r>
              <a:rPr kumimoji="1" lang="zh-TW" altLang="en-US" dirty="0" smtClean="0"/>
              <a:t>類別用以紀錄某一個資源的路徑或網路來源</a:t>
            </a:r>
          </a:p>
          <a:p>
            <a:pPr lvl="1"/>
            <a:r>
              <a:rPr kumimoji="1" lang="zh-TW" altLang="en-US" dirty="0" smtClean="0"/>
              <a:t>由三個部分所組成</a:t>
            </a:r>
          </a:p>
          <a:p>
            <a:pPr lvl="2"/>
            <a:r>
              <a:rPr kumimoji="1" lang="zh-TW" altLang="en-US" dirty="0" smtClean="0"/>
              <a:t>「</a:t>
            </a:r>
            <a:r>
              <a:rPr kumimoji="1" lang="en-US" altLang="zh-TW" dirty="0" smtClean="0"/>
              <a:t>content://</a:t>
            </a:r>
            <a:r>
              <a:rPr kumimoji="1" lang="zh-TW" altLang="en-US" dirty="0" smtClean="0"/>
              <a:t>」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路徑</a:t>
            </a:r>
          </a:p>
          <a:p>
            <a:pPr lvl="2"/>
            <a:r>
              <a:rPr kumimoji="1" lang="zh-TW" altLang="en-US" dirty="0" smtClean="0"/>
              <a:t>標示</a:t>
            </a:r>
            <a:r>
              <a:rPr kumimoji="1" lang="en-US" altLang="zh-TW" dirty="0" smtClean="0"/>
              <a:t>ID</a:t>
            </a:r>
          </a:p>
          <a:p>
            <a:pPr lvl="1"/>
            <a:r>
              <a:rPr kumimoji="1" lang="zh-TW" altLang="en-US" dirty="0" smtClean="0"/>
              <a:t>例如：</a:t>
            </a:r>
            <a:endParaRPr kumimoji="1" lang="en-US" altLang="zh-TW" dirty="0" smtClean="0"/>
          </a:p>
          <a:p>
            <a:pPr lvl="2"/>
            <a:r>
              <a:rPr kumimoji="1" lang="en-US" altLang="zh-TW" dirty="0"/>
              <a:t>content://</a:t>
            </a:r>
            <a:r>
              <a:rPr kumimoji="1" lang="en-US" altLang="zh-TW" dirty="0" smtClean="0"/>
              <a:t>contacts/people</a:t>
            </a:r>
          </a:p>
          <a:p>
            <a:pPr lvl="2"/>
            <a:r>
              <a:rPr kumimoji="1" lang="en-US" altLang="zh-TW" dirty="0"/>
              <a:t>content://</a:t>
            </a:r>
            <a:r>
              <a:rPr kumimoji="1" lang="en-US" altLang="zh-TW" dirty="0" smtClean="0"/>
              <a:t>contacts/people/5</a:t>
            </a:r>
          </a:p>
          <a:p>
            <a:pPr lvl="2"/>
            <a:r>
              <a:rPr kumimoji="1" lang="en-US" altLang="zh-TW" dirty="0"/>
              <a:t>content://</a:t>
            </a:r>
            <a:r>
              <a:rPr kumimoji="1" lang="en-US" altLang="zh-TW" dirty="0" smtClean="0"/>
              <a:t>media/external</a:t>
            </a:r>
          </a:p>
          <a:p>
            <a:pPr lvl="2"/>
            <a:r>
              <a:rPr kumimoji="1" lang="en-US" altLang="zh-TW" dirty="0"/>
              <a:t>content://media/external/images/media/4</a:t>
            </a:r>
            <a:endParaRPr kumimoji="1" lang="zh-TW" altLang="en-US" dirty="0" smtClean="0"/>
          </a:p>
          <a:p>
            <a:pPr lvl="2"/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Uri</a:t>
            </a:r>
            <a:r>
              <a:rPr kumimoji="1" lang="zh-TW" altLang="en-US" dirty="0" smtClean="0"/>
              <a:t>類別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7" y="2482708"/>
            <a:ext cx="8521952" cy="4186652"/>
          </a:xfrm>
        </p:spPr>
        <p:txBody>
          <a:bodyPr/>
          <a:lstStyle/>
          <a:p>
            <a:r>
              <a:rPr lang="zh-TW" altLang="en-US" dirty="0" smtClean="0"/>
              <a:t>將原本的</a:t>
            </a:r>
            <a:r>
              <a:rPr lang="en-US" altLang="zh-TW" dirty="0" err="1" smtClean="0"/>
              <a:t>takePicture</a:t>
            </a:r>
            <a:r>
              <a:rPr lang="zh-TW" altLang="en-US" dirty="0" smtClean="0"/>
              <a:t>成員函式的內容修改如下：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FileUtil</a:t>
            </a:r>
            <a:r>
              <a:rPr lang="zh-TW" altLang="en-US" dirty="0" smtClean="0"/>
              <a:t>取得唯一的檔案名稱，並找出外部儲存媒體的路徑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takePicture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232770"/>
            <a:ext cx="8420100" cy="2552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611560" y="4005064"/>
            <a:ext cx="8075240" cy="1008112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0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FileUtil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呼叫</a:t>
            </a:r>
            <a:r>
              <a:rPr kumimoji="1" lang="en-US" altLang="zh-TW" dirty="0" err="1" smtClean="0"/>
              <a:t>getUniqueFileName</a:t>
            </a:r>
            <a:r>
              <a:rPr kumimoji="1" lang="zh-TW" altLang="en-US" dirty="0" smtClean="0"/>
              <a:t>產生唯一的檔名</a:t>
            </a:r>
          </a:p>
          <a:p>
            <a:pPr lvl="1"/>
            <a:r>
              <a:rPr kumimoji="1" lang="zh-TW" altLang="en-US" dirty="0" smtClean="0"/>
              <a:t>呼叫</a:t>
            </a:r>
            <a:r>
              <a:rPr kumimoji="1" lang="en-US" altLang="zh-TW" dirty="0" err="1" smtClean="0"/>
              <a:t>getExternalStorageDir</a:t>
            </a:r>
            <a:r>
              <a:rPr kumimoji="1" lang="zh-TW" altLang="en-US" dirty="0" smtClean="0"/>
              <a:t>取得外部儲存媒體的路徑</a:t>
            </a:r>
          </a:p>
          <a:p>
            <a:r>
              <a:rPr kumimoji="1" lang="en-US" altLang="zh-TW" dirty="0" err="1" smtClean="0"/>
              <a:t>Uri.fromFile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可以將路徑資料轉變成</a:t>
            </a:r>
            <a:r>
              <a:rPr kumimoji="1" lang="en-US" altLang="zh-TW" dirty="0" smtClean="0"/>
              <a:t>Uri</a:t>
            </a:r>
            <a:r>
              <a:rPr kumimoji="1" lang="zh-TW" altLang="en-US" dirty="0" smtClean="0"/>
              <a:t>物件</a:t>
            </a:r>
          </a:p>
          <a:p>
            <a:endParaRPr kumimoji="1" lang="zh-TW" altLang="en-US" dirty="0" smtClean="0"/>
          </a:p>
          <a:p>
            <a:pPr lvl="1"/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產生路徑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putExtra</a:t>
            </a:r>
            <a:r>
              <a:rPr kumimoji="1" lang="zh-TW" altLang="en-US" dirty="0" smtClean="0"/>
              <a:t>可以方便在</a:t>
            </a:r>
            <a:r>
              <a:rPr kumimoji="1" lang="en-US" altLang="zh-TW" dirty="0" smtClean="0"/>
              <a:t>Intent</a:t>
            </a:r>
            <a:r>
              <a:rPr kumimoji="1" lang="zh-TW" altLang="en-US" dirty="0" smtClean="0"/>
              <a:t>間傳值</a:t>
            </a:r>
          </a:p>
          <a:p>
            <a:pPr lvl="1"/>
            <a:r>
              <a:rPr kumimoji="1" lang="zh-TW" altLang="en-US" dirty="0" smtClean="0"/>
              <a:t>第一個參數代表參數名稱</a:t>
            </a:r>
          </a:p>
          <a:p>
            <a:pPr lvl="2"/>
            <a:r>
              <a:rPr kumimoji="1" lang="en-US" altLang="zh-TW" dirty="0" err="1" smtClean="0"/>
              <a:t>MediaStore.EXTRA_OUTPUT</a:t>
            </a:r>
            <a:r>
              <a:rPr kumimoji="1" lang="zh-TW" altLang="en-US" dirty="0" smtClean="0"/>
              <a:t>代表照相機所認定的儲存路徑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第二個參數則為對應的值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此數值的型態可為任意型態的物件，由</a:t>
            </a:r>
            <a:r>
              <a:rPr kumimoji="1" lang="en-US" altLang="zh-TW" dirty="0" smtClean="0"/>
              <a:t>intent</a:t>
            </a:r>
            <a:r>
              <a:rPr kumimoji="1" lang="zh-TW" altLang="en-US" dirty="0" smtClean="0"/>
              <a:t>根據不同的參數名稱來進行轉型。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Intent.putExtra</a:t>
            </a:r>
            <a:r>
              <a:rPr lang="zh-TW" altLang="en-US" dirty="0" smtClean="0"/>
              <a:t>函式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6528</TotalTime>
  <Words>469</Words>
  <Application>Microsoft Macintosh PowerPoint</Application>
  <PresentationFormat>如螢幕大小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Candara</vt:lpstr>
      <vt:lpstr>Symbol</vt:lpstr>
      <vt:lpstr>微軟正黑體</vt:lpstr>
      <vt:lpstr>標楷體</vt:lpstr>
      <vt:lpstr>波形</vt:lpstr>
      <vt:lpstr>Android Studio程式設計</vt:lpstr>
      <vt:lpstr>教學目標</vt:lpstr>
      <vt:lpstr>學習目標</vt:lpstr>
      <vt:lpstr>儲存相片</vt:lpstr>
      <vt:lpstr>加入成員變數</vt:lpstr>
      <vt:lpstr>Uri類別</vt:lpstr>
      <vt:lpstr>修改takePicture函式</vt:lpstr>
      <vt:lpstr>產生路徑</vt:lpstr>
      <vt:lpstr>Intent.putExtra函式</vt:lpstr>
      <vt:lpstr>開啟相片圖庫</vt:lpstr>
      <vt:lpstr>Intent.setType函式</vt:lpstr>
      <vt:lpstr>取得圖片</vt:lpstr>
      <vt:lpstr>ContentResolver</vt:lpstr>
      <vt:lpstr>顯示圖片</vt:lpstr>
      <vt:lpstr>注意onResume函式</vt:lpstr>
      <vt:lpstr>實作測試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Fragment切換</dc:title>
  <dc:creator>tcu-user</dc:creator>
  <cp:lastModifiedBy>Sheng-Fang Huang</cp:lastModifiedBy>
  <cp:revision>269</cp:revision>
  <dcterms:created xsi:type="dcterms:W3CDTF">2014-05-04T22:00:25Z</dcterms:created>
  <dcterms:modified xsi:type="dcterms:W3CDTF">2015-06-11T04:16:55Z</dcterms:modified>
</cp:coreProperties>
</file>