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57" r:id="rId6"/>
    <p:sldId id="258" r:id="rId7"/>
    <p:sldId id="280" r:id="rId8"/>
    <p:sldId id="279" r:id="rId9"/>
    <p:sldId id="259" r:id="rId10"/>
    <p:sldId id="261" r:id="rId11"/>
    <p:sldId id="281" r:id="rId12"/>
    <p:sldId id="282" r:id="rId13"/>
    <p:sldId id="265" r:id="rId14"/>
    <p:sldId id="264" r:id="rId15"/>
    <p:sldId id="283" r:id="rId16"/>
    <p:sldId id="275" r:id="rId17"/>
    <p:sldId id="286" r:id="rId18"/>
    <p:sldId id="287" r:id="rId19"/>
    <p:sldId id="289" r:id="rId20"/>
    <p:sldId id="288" r:id="rId21"/>
    <p:sldId id="285" r:id="rId22"/>
    <p:sldId id="284" r:id="rId23"/>
    <p:sldId id="266" r:id="rId24"/>
    <p:sldId id="262" r:id="rId25"/>
    <p:sldId id="269" r:id="rId26"/>
    <p:sldId id="270" r:id="rId27"/>
    <p:sldId id="271" r:id="rId28"/>
    <p:sldId id="291" r:id="rId29"/>
    <p:sldId id="292" r:id="rId30"/>
    <p:sldId id="294" r:id="rId31"/>
    <p:sldId id="295" r:id="rId32"/>
    <p:sldId id="290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4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97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2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59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3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4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33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73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7110-4FD3-4230-8A5F-4783195CF737}" type="datetimeFigureOut">
              <a:rPr lang="zh-TW" altLang="en-US" smtClean="0"/>
              <a:t>2015/3/5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8C47-E1A9-4707-8C5F-1DE288AD7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21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1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類別：字串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95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中用來處理字串的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識別字首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字為大寫的型態，因此可以知道這是一個類別的型態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只要用類別所宣告的東西，都代表一個參考，而非物件。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297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回顧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的指標與參考用法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82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字串基本函式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01452" cy="414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43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字串運算子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587942"/>
              </p:ext>
            </p:extLst>
          </p:nvPr>
        </p:nvGraphicFramePr>
        <p:xfrm>
          <a:off x="457201" y="1600200"/>
          <a:ext cx="7859215" cy="37730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2585"/>
                <a:gridCol w="4836630"/>
              </a:tblGrid>
              <a:tr h="754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54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串接字串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54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指定字串物件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54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比較是否為同樣的物件</a:t>
                      </a:r>
                    </a:p>
                  </a:txBody>
                  <a:tcPr anchor="ctr"/>
                </a:tc>
              </a:tr>
              <a:tr h="754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比較是否為不同的物件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請注意比較字串時，究竟是比較字串的內容？還是比較字串物件是否相同？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等號運算子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(=)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是用來比較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物件是否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相同，不是用來比較內容是否相同。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內容，請使用成員函式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equals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78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84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基本寫法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是，陣列屬於一種型態，可以呼叫相關的成員函式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708920"/>
            <a:ext cx="6889897" cy="38884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Array {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void main(String[]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{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a[] = {1, 2, 3, 4, 5};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b[][] = {{1, 2}, {3, 4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}};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a.length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="+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a.length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b.length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="+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b.length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608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其他寫法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將中括號放置在變數名稱前面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代表後面變數的型態為一個整數陣列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708920"/>
            <a:ext cx="6889897" cy="338437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Array {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void main(String[]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{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 c = {1, 2, 3, 4, 5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};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[][] e = {{1, 2}, {3, 4, 5, 6}};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a.length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="+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a.length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b.length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="+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b.length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("e[1].length="+e[1].length);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940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迴圈寫法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基本用法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代表後面變數的型態為一個整數陣列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708920"/>
            <a:ext cx="6889897" cy="338437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Array {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void main(String[]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{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{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1, 2, 3, 4, 5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};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0;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a.length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++)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("element=" +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]);}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16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學習技巧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語法與基本型態近似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，無指標的用法，但須仔細注意參考的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完全物件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語法與概念又與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接近，可相互比照差異方便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8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迴圈寫法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其他用法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For…each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708920"/>
            <a:ext cx="6889897" cy="338437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Array {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void main(String[]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{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{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1, 2, 3, 4, 5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};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 : a) {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("element=" + b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);}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1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陣列在字串的相關應用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存取字元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儲存字串陣列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17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讀取字串元素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如果是字串型態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要讀取其中的字元，可呼叫其成員函式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charAt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用法可參考前面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投影片中的表格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字串轉為一般的字元陣列，則可呼叫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toCharArray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4869160"/>
            <a:ext cx="6889897" cy="12241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String string19 = "java";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char[]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chars2 = string19.toCharArray();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7804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字串與儲存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2420888"/>
            <a:ext cx="7416824" cy="23042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mustSplitString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"A, B, C, D, E,F, G, H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";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afterSplit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mustSplitString.split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(",");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afterSplit.length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++)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fterSplit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]);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666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例外處理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247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中，可使用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try-catch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捕捉錯誤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這種語法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可用來擷取任何在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塊所發生的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錯誤，一旦發生，就可在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區塊中進行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06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請試圖實作以下範例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16832"/>
            <a:ext cx="83820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119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任何可能發生非預期錯誤的程式碼建議都以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try-catch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來實作，例如以下時機：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格式轉換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例，字串轉數字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檔案開啟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區塊中解析發生的錯誤資訊，並顯示適當的警告訊息告訴使用者。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779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容器類別：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594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一個類似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的資料結構。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可動態改變元素個數；在不確定資料個數的情況，是相當適合用來儲存資料的資料結構。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載入命名空間：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4509120"/>
            <a:ext cx="6889897" cy="12241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.*;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97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主控台應用程式架構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1988840"/>
            <a:ext cx="66247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import java.io.*;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class </a:t>
            </a:r>
            <a:r>
              <a:rPr lang="en-US" altLang="zh-TW" dirty="0" err="1" smtClean="0">
                <a:solidFill>
                  <a:schemeClr val="tx1"/>
                </a:solidFill>
              </a:rPr>
              <a:t>MyClass</a:t>
            </a:r>
            <a:r>
              <a:rPr lang="en-US" altLang="zh-TW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    public static void main() 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            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     }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3429000"/>
            <a:ext cx="5184576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函式為該類別執行的進入點。在一個有多類別的專案中，只限定一個專案中只能有一個類別有主函式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613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角括號圍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起來型態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5.0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加入的泛型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(generic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用法，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使用類別增加許多彈性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8745" y="2348880"/>
            <a:ext cx="6889897" cy="122413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&lt;String&gt; array = </a:t>
            </a:r>
            <a:r>
              <a:rPr lang="en-US" altLang="zh-TW" sz="2200" dirty="0"/>
              <a:t>new</a:t>
            </a:r>
            <a:r>
              <a:rPr lang="en-US" altLang="zh-TW" sz="2200" dirty="0"/>
              <a:t> </a:t>
            </a:r>
            <a:r>
              <a:rPr lang="en-US" altLang="zh-TW" sz="2200" dirty="0" err="1" smtClean="0"/>
              <a:t>ArrayList</a:t>
            </a:r>
            <a:r>
              <a:rPr lang="en-US" altLang="zh-TW" sz="2200" dirty="0" smtClean="0"/>
              <a:t>&lt;String&gt;();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868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相關成員函式：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912331"/>
              </p:ext>
            </p:extLst>
          </p:nvPr>
        </p:nvGraphicFramePr>
        <p:xfrm>
          <a:off x="683568" y="2420888"/>
          <a:ext cx="7859215" cy="30184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22585"/>
                <a:gridCol w="4836630"/>
              </a:tblGrid>
              <a:tr h="754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54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boolean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add(E e)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依序增加元素，索引值遞增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54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 get(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index)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依索引值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index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取得元素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54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size()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ArrayList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之中的元素個數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22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語法撰寫一下程式：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請要求使用者連續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輸入字串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字串皆是一個英文句子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請依標點符號隔開，將未出現過的單字存入陣列，存入陣列中的單字必須轉換成小寫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非由英文字母組成的單字不存入陣列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最後請印出陣列內容，請依字串大小由小到大排列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080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命名規則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變數、屬性、函式命名規則皆為小駝峰命名法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(Lower camel case)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lowerCamel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computeCount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類別名稱為大駝峰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(Upper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camel case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String…</a:t>
            </a:r>
          </a:p>
          <a:p>
            <a:pPr lvl="2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大駝峰命名法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7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主控台程式之輸入輸出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9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格式化輸入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使用類似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語言中的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scanf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函式進行輸入時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Scanner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需載入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java.util.Scanner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0490" y="4365104"/>
            <a:ext cx="7021909" cy="1800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option = 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請輸入數字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");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Scanner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 = new Scanner(System.in);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op.nextInt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64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格式化輸入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讀取其他型態資料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32708"/>
              </p:ext>
            </p:extLst>
          </p:nvPr>
        </p:nvGraphicFramePr>
        <p:xfrm>
          <a:off x="611560" y="2420888"/>
          <a:ext cx="7776866" cy="34563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76464"/>
                <a:gridCol w="3600402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Scanner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成員函式名稱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nextInt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float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nextFloat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double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nextDouble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 (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一整行文字，包括空白字元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nextLine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一個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token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文字，不包含空白字元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next()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5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7753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InputStreamReader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BufferedReader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BufferedReader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可提供更為低階的輸入方式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3604" y="2924944"/>
            <a:ext cx="7021909" cy="35283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java.io.*;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IO1 {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void main(String[]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請輸入姓名：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");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InputStreamReader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= new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InputStreamReader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(System.in);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BufferedReader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= new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BufferedReader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(is);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in.readLine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+"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您好，很高興見到您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!");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87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印出字串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印出一行文字，故會自動加上換行字元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字串可用加號運算子進行串接，基本型態變數可自動轉換成字串型態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4365104"/>
            <a:ext cx="6889897" cy="11521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 = 2;</a:t>
            </a:r>
          </a:p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System.out.println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("element=" + b);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79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1247</Words>
  <Application>Microsoft Office PowerPoint</Application>
  <PresentationFormat>如螢幕大小 (4:3)</PresentationFormat>
  <Paragraphs>203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Java程式設計</vt:lpstr>
      <vt:lpstr>學習技巧</vt:lpstr>
      <vt:lpstr>主控台應用程式架構</vt:lpstr>
      <vt:lpstr>Java命名規則</vt:lpstr>
      <vt:lpstr>主控台程式之輸入輸出</vt:lpstr>
      <vt:lpstr>格式化輸入</vt:lpstr>
      <vt:lpstr>格式化輸入</vt:lpstr>
      <vt:lpstr>其他</vt:lpstr>
      <vt:lpstr>輸出</vt:lpstr>
      <vt:lpstr>Java類別：字串</vt:lpstr>
      <vt:lpstr>簡介</vt:lpstr>
      <vt:lpstr>回顧C/C++的指標與參考用法</vt:lpstr>
      <vt:lpstr>字串基本函式</vt:lpstr>
      <vt:lpstr>字串運算子</vt:lpstr>
      <vt:lpstr>注意事項</vt:lpstr>
      <vt:lpstr>陣列</vt:lpstr>
      <vt:lpstr>基本寫法</vt:lpstr>
      <vt:lpstr>其他寫法</vt:lpstr>
      <vt:lpstr>搭配for迴圈寫法</vt:lpstr>
      <vt:lpstr>搭配for迴圈寫法</vt:lpstr>
      <vt:lpstr>陣列在字串的相關應用</vt:lpstr>
      <vt:lpstr>讀取字串元素(字元)</vt:lpstr>
      <vt:lpstr>分割字串與儲存</vt:lpstr>
      <vt:lpstr>例外處理</vt:lpstr>
      <vt:lpstr>定義</vt:lpstr>
      <vt:lpstr>請試圖實作以下範例</vt:lpstr>
      <vt:lpstr>使用時機</vt:lpstr>
      <vt:lpstr>Java容器類別：Arraylist</vt:lpstr>
      <vt:lpstr>ArrayList類別</vt:lpstr>
      <vt:lpstr>ArrayList類別</vt:lpstr>
      <vt:lpstr>ArrayList類別</vt:lpstr>
      <vt:lpstr>課堂練習</vt:lpstr>
    </vt:vector>
  </TitlesOfParts>
  <Company>慈濟大學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Java程式設計</dc:title>
  <dc:creator>tcu-user</dc:creator>
  <cp:lastModifiedBy>tcu-user</cp:lastModifiedBy>
  <cp:revision>30</cp:revision>
  <dcterms:created xsi:type="dcterms:W3CDTF">2015-03-04T12:43:47Z</dcterms:created>
  <dcterms:modified xsi:type="dcterms:W3CDTF">2015-03-05T06:31:34Z</dcterms:modified>
</cp:coreProperties>
</file>