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99a9996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99a9996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99a99960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99a99960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99a99960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99a99960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99a99960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99a99960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99a99960_0_1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99a99960_0_1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99a99960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99a99960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99a99960_0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99a99960_0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99a99960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99a99960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99a99960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99a99960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99a99960_0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99a99960_0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99a9996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99a9996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99a99960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99a99960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99a99960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99a99960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99a99960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99a99960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99a99960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99a99960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92775"/>
            <a:ext cx="8520600" cy="2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Учебная практика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’’ПМ 01 Разработка программных модулей программного обеспечения для компьютерных систем’’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47400" y="4599525"/>
            <a:ext cx="15849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 sz="1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33 группы </a:t>
            </a:r>
            <a:endParaRPr sz="1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Перминов Даниил</a:t>
            </a:r>
            <a:endParaRPr sz="1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Схема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50" y="1356875"/>
            <a:ext cx="7397025" cy="51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Таблица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37" y="1319375"/>
            <a:ext cx="8763724" cy="49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Фрагменты кода программы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35688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Формулы расчетов вкладов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375" y="1892975"/>
            <a:ext cx="7225899" cy="4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Подключение</a:t>
            </a: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</a:t>
            </a: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программе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1143813"/>
            <a:ext cx="621982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Times New Roman"/>
                <a:ea typeface="Times New Roman"/>
                <a:cs typeface="Times New Roman"/>
                <a:sym typeface="Times New Roman"/>
              </a:rPr>
              <a:t>Форма калькулятора вкладов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63" y="1838044"/>
            <a:ext cx="8644074" cy="38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 работы калькулятора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" name="Рисунок 3" descr="form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8" y="1841645"/>
            <a:ext cx="8619564" cy="3657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14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3" action="ppaction://hlinksldjump"/>
              </a:rPr>
              <a:t>Цель</a:t>
            </a:r>
            <a:endParaRPr lang="ru-RU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Подобные программные продукты</a:t>
            </a:r>
            <a:endParaRPr lang="ru-RU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5" action="ppaction://hlinksldjump"/>
              </a:rPr>
              <a:t>Программа </a:t>
            </a:r>
            <a:r>
              <a:rPr lang="en-US" dirty="0" err="1" smtClean="0">
                <a:solidFill>
                  <a:schemeClr val="tx1"/>
                </a:solidFill>
                <a:hlinkClick r:id="rId5" action="ppaction://hlinksldjump"/>
              </a:rPr>
              <a:t>Xampp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6" action="ppaction://hlinksldjump"/>
              </a:rPr>
              <a:t>База данных</a:t>
            </a:r>
            <a:endParaRPr lang="ru-RU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7" action="ppaction://hlinksldjump"/>
              </a:rPr>
              <a:t>Фрагменты кода программы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8" action="ppaction://hlinksldjump"/>
              </a:rPr>
              <a:t>Форма калькулятора вкладов</a:t>
            </a:r>
            <a:endParaRPr lang="ru-RU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chemeClr val="tx1"/>
                </a:solidFill>
                <a:hlinkClick r:id="rId9" action="ppaction://hlinksldjump"/>
              </a:rPr>
              <a:t>Результат работы калькулятора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878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1392"/>
            <a:ext cx="85206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модуля демо-версии настольного приложения банка для открытия вкладов.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2933750"/>
            <a:ext cx="85206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625" y="3528050"/>
            <a:ext cx="85206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должен позволять зарегистрированным клиентам осуществлять открытие вклада, прогнозировать доход и формировать договор.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Подобные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программные продукты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ВТБ 24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75" y="1993325"/>
            <a:ext cx="6945649" cy="46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Россельхозбанк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00" y="1653550"/>
            <a:ext cx="8713199" cy="44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Альфа-банк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1" y="1441774"/>
            <a:ext cx="8214821" cy="51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Сбербанк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43" y="1442300"/>
            <a:ext cx="7762132" cy="51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 Xampp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75" y="1414025"/>
            <a:ext cx="7881825" cy="51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0" y="2317000"/>
            <a:ext cx="8747400" cy="25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</Words>
  <PresentationFormat>Экран (4:3)</PresentationFormat>
  <Paragraphs>32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Simple Light</vt:lpstr>
      <vt:lpstr>Учебная практика ’’ПМ 01 Разработка программных модулей программного обеспечения для компьютерных систем’’</vt:lpstr>
      <vt:lpstr>Содержание</vt:lpstr>
      <vt:lpstr>Цель</vt:lpstr>
      <vt:lpstr>Подобные программные продукты</vt:lpstr>
      <vt:lpstr>Россельхозбанк</vt:lpstr>
      <vt:lpstr>Альфа-банк</vt:lpstr>
      <vt:lpstr>Сбербанк</vt:lpstr>
      <vt:lpstr>Программа Xampp</vt:lpstr>
      <vt:lpstr>База данных</vt:lpstr>
      <vt:lpstr>Схема данных</vt:lpstr>
      <vt:lpstr>Таблица User</vt:lpstr>
      <vt:lpstr>Фрагменты кода программы</vt:lpstr>
      <vt:lpstr>Подключение БД к программе</vt:lpstr>
      <vt:lpstr>Форма калькулятора вкладов</vt:lpstr>
      <vt:lpstr>Результат работы калькулятора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’’ПМ 01 Разработка программных модулей программного обеспечения для компьютерных систем’’</dc:title>
  <dc:creator>Студент</dc:creator>
  <cp:lastModifiedBy>Студент</cp:lastModifiedBy>
  <cp:revision>3</cp:revision>
  <dcterms:modified xsi:type="dcterms:W3CDTF">2019-05-24T11:15:35Z</dcterms:modified>
</cp:coreProperties>
</file>