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8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4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5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8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24D6-6C04-4C26-A05C-A73E2220B17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DEFD-A542-4305-A266-5D8833335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9505" y="1052185"/>
            <a:ext cx="6778752" cy="243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代码生成模块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2160" y="3905113"/>
            <a:ext cx="3779519" cy="243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内部库和编译模块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488" y="1052185"/>
            <a:ext cx="1938528" cy="2434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用户配置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0872" y="1382542"/>
            <a:ext cx="1381370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etup.xml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0872" y="1977527"/>
            <a:ext cx="1381371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models.xml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2584" y="2581031"/>
            <a:ext cx="1381371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03229" y="1345966"/>
            <a:ext cx="2053768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r>
              <a:rPr lang="en-US" altLang="zh-CN" dirty="0" err="1" smtClean="0">
                <a:solidFill>
                  <a:schemeClr val="tx1"/>
                </a:solidFill>
              </a:rPr>
              <a:t>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71130" y="1981123"/>
            <a:ext cx="2561574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配置解析模块</a:t>
            </a:r>
            <a:r>
              <a:rPr lang="en-US" altLang="zh-CN" dirty="0">
                <a:solidFill>
                  <a:schemeClr val="tx1"/>
                </a:solidFill>
              </a:rPr>
              <a:t>parser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3" idx="0"/>
            <a:endCxn id="12" idx="1"/>
          </p:cNvCxnSpPr>
          <p:nvPr/>
        </p:nvCxnSpPr>
        <p:spPr>
          <a:xfrm rot="5400000" flipH="1" flipV="1">
            <a:off x="4578867" y="1356761"/>
            <a:ext cx="397413" cy="851312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978921" y="1973739"/>
            <a:ext cx="3482070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代码生成主模块</a:t>
            </a:r>
            <a:r>
              <a:rPr lang="en-US" altLang="zh-CN" dirty="0" err="1" smtClean="0">
                <a:solidFill>
                  <a:schemeClr val="tx1"/>
                </a:solidFill>
              </a:rPr>
              <a:t>instCreator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3" idx="3"/>
            <a:endCxn id="17" idx="1"/>
          </p:cNvCxnSpPr>
          <p:nvPr/>
        </p:nvCxnSpPr>
        <p:spPr>
          <a:xfrm flipV="1">
            <a:off x="5632704" y="2211483"/>
            <a:ext cx="346217" cy="7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0"/>
          </p:cNvCxnSpPr>
          <p:nvPr/>
        </p:nvCxnSpPr>
        <p:spPr>
          <a:xfrm>
            <a:off x="7256997" y="1583710"/>
            <a:ext cx="462959" cy="3900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078729" y="2584627"/>
            <a:ext cx="2053768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代码模板</a:t>
            </a:r>
            <a:r>
              <a:rPr lang="en-US" altLang="zh-CN" dirty="0" smtClean="0">
                <a:solidFill>
                  <a:schemeClr val="tx1"/>
                </a:solidFill>
              </a:rPr>
              <a:t>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8" idx="3"/>
            <a:endCxn id="13" idx="1"/>
          </p:cNvCxnSpPr>
          <p:nvPr/>
        </p:nvCxnSpPr>
        <p:spPr>
          <a:xfrm>
            <a:off x="2162242" y="1620286"/>
            <a:ext cx="908888" cy="59858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0" idx="3"/>
            <a:endCxn id="13" idx="1"/>
          </p:cNvCxnSpPr>
          <p:nvPr/>
        </p:nvCxnSpPr>
        <p:spPr>
          <a:xfrm flipV="1">
            <a:off x="2143955" y="2218867"/>
            <a:ext cx="927175" cy="59990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3"/>
            <a:endCxn id="13" idx="1"/>
          </p:cNvCxnSpPr>
          <p:nvPr/>
        </p:nvCxnSpPr>
        <p:spPr>
          <a:xfrm>
            <a:off x="2162243" y="2215271"/>
            <a:ext cx="908887" cy="35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020753" y="2581031"/>
            <a:ext cx="2441741" cy="475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编译命令生成模块</a:t>
            </a:r>
            <a:r>
              <a:rPr lang="en-US" altLang="zh-CN" dirty="0" err="1" smtClean="0">
                <a:solidFill>
                  <a:schemeClr val="tx1"/>
                </a:solidFill>
              </a:rPr>
              <a:t>mk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698748" y="4172010"/>
            <a:ext cx="1692433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FluxSubroutine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46146" y="4172010"/>
            <a:ext cx="1381370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data_def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55084" y="4827955"/>
            <a:ext cx="1381370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utilsAux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698747" y="4827955"/>
            <a:ext cx="1692433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dirty="0" err="1" smtClean="0">
                <a:solidFill>
                  <a:schemeClr val="tx1"/>
                </a:solidFill>
              </a:rPr>
              <a:t>csm_shr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719956" y="5453266"/>
            <a:ext cx="1671224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5488" y="3911209"/>
            <a:ext cx="4870703" cy="243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实验实例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777654" y="4172010"/>
            <a:ext cx="1366302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64607" y="4827955"/>
            <a:ext cx="1379348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64607" y="5453266"/>
            <a:ext cx="1397635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461735" y="4827878"/>
            <a:ext cx="997784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coupler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146146" y="5453266"/>
            <a:ext cx="1381370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coupler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766195" y="4172010"/>
            <a:ext cx="1366302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lib1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77299" y="4827955"/>
            <a:ext cx="1366302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lib2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777299" y="5453266"/>
            <a:ext cx="1366302" cy="475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lib3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肘形连接符 58"/>
          <p:cNvCxnSpPr>
            <a:endCxn id="4" idx="2"/>
          </p:cNvCxnSpPr>
          <p:nvPr/>
        </p:nvCxnSpPr>
        <p:spPr>
          <a:xfrm rot="5400000">
            <a:off x="5879555" y="2855938"/>
            <a:ext cx="1030301" cy="231647"/>
          </a:xfrm>
          <a:prstGeom prst="bentConnector3">
            <a:avLst>
              <a:gd name="adj1" fmla="val 358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9" idx="1"/>
            <a:endCxn id="4" idx="2"/>
          </p:cNvCxnSpPr>
          <p:nvPr/>
        </p:nvCxnSpPr>
        <p:spPr>
          <a:xfrm rot="10800000" flipV="1">
            <a:off x="6278881" y="2818774"/>
            <a:ext cx="741872" cy="668137"/>
          </a:xfrm>
          <a:prstGeom prst="bentConnector4">
            <a:avLst>
              <a:gd name="adj1" fmla="val 99589"/>
              <a:gd name="adj2" fmla="val 429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0" idx="3"/>
            <a:endCxn id="4" idx="2"/>
          </p:cNvCxnSpPr>
          <p:nvPr/>
        </p:nvCxnSpPr>
        <p:spPr>
          <a:xfrm>
            <a:off x="5132497" y="2822371"/>
            <a:ext cx="1146384" cy="664541"/>
          </a:xfrm>
          <a:prstGeom prst="bentConnector4">
            <a:avLst>
              <a:gd name="adj1" fmla="val 99734"/>
              <a:gd name="adj2" fmla="val 279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53" idx="0"/>
          </p:cNvCxnSpPr>
          <p:nvPr/>
        </p:nvCxnSpPr>
        <p:spPr>
          <a:xfrm rot="5400000">
            <a:off x="3949271" y="2498268"/>
            <a:ext cx="1340966" cy="3318254"/>
          </a:xfrm>
          <a:prstGeom prst="bentConnector3">
            <a:avLst>
              <a:gd name="adj1" fmla="val 145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4" idx="2"/>
            <a:endCxn id="6" idx="0"/>
          </p:cNvCxnSpPr>
          <p:nvPr/>
        </p:nvCxnSpPr>
        <p:spPr>
          <a:xfrm rot="16200000" flipH="1">
            <a:off x="6801300" y="2964492"/>
            <a:ext cx="418201" cy="1463039"/>
          </a:xfrm>
          <a:prstGeom prst="bentConnector3">
            <a:avLst>
              <a:gd name="adj1" fmla="val 47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左箭头 87"/>
          <p:cNvSpPr/>
          <p:nvPr/>
        </p:nvSpPr>
        <p:spPr>
          <a:xfrm>
            <a:off x="5246276" y="4498540"/>
            <a:ext cx="695631" cy="119247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8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hockey_for_NOI</dc:creator>
  <cp:lastModifiedBy>hockey_for_NOI</cp:lastModifiedBy>
  <cp:revision>5</cp:revision>
  <dcterms:created xsi:type="dcterms:W3CDTF">2019-06-11T11:26:42Z</dcterms:created>
  <dcterms:modified xsi:type="dcterms:W3CDTF">2019-06-11T12:03:23Z</dcterms:modified>
</cp:coreProperties>
</file>