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24382-9062-7D66-053F-3BAE803D5895}" v="23" dt="2024-11-15T09:51:08.286"/>
    <p1510:client id="{82D4A96E-E917-CE69-2568-89E7FE9840B5}" v="1" dt="2024-11-15T09:40:34.008"/>
    <p1510:client id="{B866BF43-0B97-46CE-A50D-CFBBB133EAA9}" v="273" dt="2024-11-16T07:34:35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on CHUA (MOM)" userId="S::sharon_chua@mom.gov.sg::966ae356-5e5f-402c-bea1-bb1d2b174434" providerId="AD" clId="Web-{B866BF43-0B97-46CE-A50D-CFBBB133EAA9}"/>
    <pc:docChg chg="modSld">
      <pc:chgData name="Sharon CHUA (MOM)" userId="S::sharon_chua@mom.gov.sg::966ae356-5e5f-402c-bea1-bb1d2b174434" providerId="AD" clId="Web-{B866BF43-0B97-46CE-A50D-CFBBB133EAA9}" dt="2024-11-16T07:34:35.586" v="171" actId="20577"/>
      <pc:docMkLst>
        <pc:docMk/>
      </pc:docMkLst>
      <pc:sldChg chg="modSp">
        <pc:chgData name="Sharon CHUA (MOM)" userId="S::sharon_chua@mom.gov.sg::966ae356-5e5f-402c-bea1-bb1d2b174434" providerId="AD" clId="Web-{B866BF43-0B97-46CE-A50D-CFBBB133EAA9}" dt="2024-11-16T07:34:35.586" v="171" actId="20577"/>
        <pc:sldMkLst>
          <pc:docMk/>
          <pc:sldMk cId="1280641854" sldId="256"/>
        </pc:sldMkLst>
        <pc:spChg chg="mod">
          <ac:chgData name="Sharon CHUA (MOM)" userId="S::sharon_chua@mom.gov.sg::966ae356-5e5f-402c-bea1-bb1d2b174434" providerId="AD" clId="Web-{B866BF43-0B97-46CE-A50D-CFBBB133EAA9}" dt="2024-11-16T07:34:12.961" v="160" actId="20577"/>
          <ac:spMkLst>
            <pc:docMk/>
            <pc:sldMk cId="1280641854" sldId="256"/>
            <ac:spMk id="58" creationId="{EA024104-872F-906D-E3AB-06778AFAD78E}"/>
          </ac:spMkLst>
        </pc:spChg>
        <pc:spChg chg="mod">
          <ac:chgData name="Sharon CHUA (MOM)" userId="S::sharon_chua@mom.gov.sg::966ae356-5e5f-402c-bea1-bb1d2b174434" providerId="AD" clId="Web-{B866BF43-0B97-46CE-A50D-CFBBB133EAA9}" dt="2024-11-16T07:32:22.084" v="120" actId="20577"/>
          <ac:spMkLst>
            <pc:docMk/>
            <pc:sldMk cId="1280641854" sldId="256"/>
            <ac:spMk id="63" creationId="{6560617A-4D39-57E4-016A-52920463AE7C}"/>
          </ac:spMkLst>
        </pc:spChg>
        <pc:spChg chg="mod">
          <ac:chgData name="Sharon CHUA (MOM)" userId="S::sharon_chua@mom.gov.sg::966ae356-5e5f-402c-bea1-bb1d2b174434" providerId="AD" clId="Web-{B866BF43-0B97-46CE-A50D-CFBBB133EAA9}" dt="2024-11-16T07:33:02.944" v="149" actId="1076"/>
          <ac:spMkLst>
            <pc:docMk/>
            <pc:sldMk cId="1280641854" sldId="256"/>
            <ac:spMk id="73" creationId="{E861446E-9625-ED32-3305-FCA2462C567C}"/>
          </ac:spMkLst>
        </pc:spChg>
        <pc:spChg chg="mod">
          <ac:chgData name="Sharon CHUA (MOM)" userId="S::sharon_chua@mom.gov.sg::966ae356-5e5f-402c-bea1-bb1d2b174434" providerId="AD" clId="Web-{B866BF43-0B97-46CE-A50D-CFBBB133EAA9}" dt="2024-11-16T07:30:26.677" v="40" actId="20577"/>
          <ac:spMkLst>
            <pc:docMk/>
            <pc:sldMk cId="1280641854" sldId="256"/>
            <ac:spMk id="87" creationId="{EA4DC20C-A50F-2578-FBBD-4529EFD366EA}"/>
          </ac:spMkLst>
        </pc:spChg>
        <pc:spChg chg="mod">
          <ac:chgData name="Sharon CHUA (MOM)" userId="S::sharon_chua@mom.gov.sg::966ae356-5e5f-402c-bea1-bb1d2b174434" providerId="AD" clId="Web-{B866BF43-0B97-46CE-A50D-CFBBB133EAA9}" dt="2024-11-16T07:31:45.006" v="99" actId="20577"/>
          <ac:spMkLst>
            <pc:docMk/>
            <pc:sldMk cId="1280641854" sldId="256"/>
            <ac:spMk id="88" creationId="{8E76A694-918E-E3A2-4404-C2FA4B21E033}"/>
          </ac:spMkLst>
        </pc:spChg>
        <pc:spChg chg="mod">
          <ac:chgData name="Sharon CHUA (MOM)" userId="S::sharon_chua@mom.gov.sg::966ae356-5e5f-402c-bea1-bb1d2b174434" providerId="AD" clId="Web-{B866BF43-0B97-46CE-A50D-CFBBB133EAA9}" dt="2024-11-16T07:30:48.505" v="42" actId="20577"/>
          <ac:spMkLst>
            <pc:docMk/>
            <pc:sldMk cId="1280641854" sldId="256"/>
            <ac:spMk id="98" creationId="{84B1390E-453B-0B50-7E36-A02072E964B8}"/>
          </ac:spMkLst>
        </pc:spChg>
        <pc:spChg chg="mod">
          <ac:chgData name="Sharon CHUA (MOM)" userId="S::sharon_chua@mom.gov.sg::966ae356-5e5f-402c-bea1-bb1d2b174434" providerId="AD" clId="Web-{B866BF43-0B97-46CE-A50D-CFBBB133EAA9}" dt="2024-11-16T07:34:35.586" v="171" actId="20577"/>
          <ac:spMkLst>
            <pc:docMk/>
            <pc:sldMk cId="1280641854" sldId="256"/>
            <ac:spMk id="104" creationId="{DB6E6192-B4C2-5CCA-E634-E5D6BDF66860}"/>
          </ac:spMkLst>
        </pc:spChg>
      </pc:sldChg>
    </pc:docChg>
  </pc:docChgLst>
  <pc:docChgLst>
    <pc:chgData name="Patricia LEE (MOM)" userId="S::patricia_lee@mom.gov.sg::cd429ef3-e245-4d43-8146-9ccf8298a8bd" providerId="AD" clId="Web-{82D4A96E-E917-CE69-2568-89E7FE9840B5}"/>
    <pc:docChg chg="modSld">
      <pc:chgData name="Patricia LEE (MOM)" userId="S::patricia_lee@mom.gov.sg::cd429ef3-e245-4d43-8146-9ccf8298a8bd" providerId="AD" clId="Web-{82D4A96E-E917-CE69-2568-89E7FE9840B5}" dt="2024-11-15T09:40:34.008" v="0"/>
      <pc:docMkLst>
        <pc:docMk/>
      </pc:docMkLst>
      <pc:sldChg chg="modSp">
        <pc:chgData name="Patricia LEE (MOM)" userId="S::patricia_lee@mom.gov.sg::cd429ef3-e245-4d43-8146-9ccf8298a8bd" providerId="AD" clId="Web-{82D4A96E-E917-CE69-2568-89E7FE9840B5}" dt="2024-11-15T09:40:34.008" v="0"/>
        <pc:sldMkLst>
          <pc:docMk/>
          <pc:sldMk cId="1280641854" sldId="256"/>
        </pc:sldMkLst>
        <pc:picChg chg="mod">
          <ac:chgData name="Patricia LEE (MOM)" userId="S::patricia_lee@mom.gov.sg::cd429ef3-e245-4d43-8146-9ccf8298a8bd" providerId="AD" clId="Web-{82D4A96E-E917-CE69-2568-89E7FE9840B5}" dt="2024-11-15T09:40:34.008" v="0"/>
          <ac:picMkLst>
            <pc:docMk/>
            <pc:sldMk cId="1280641854" sldId="256"/>
            <ac:picMk id="92" creationId="{71459C1E-1363-4F90-3C2C-0B5026282F4B}"/>
          </ac:picMkLst>
        </pc:picChg>
      </pc:sldChg>
    </pc:docChg>
  </pc:docChgLst>
  <pc:docChgLst>
    <pc:chgData name="Patricia LEE (MOM)" userId="S::patricia_lee@mom.gov.sg::cd429ef3-e245-4d43-8146-9ccf8298a8bd" providerId="AD" clId="Web-{64624382-9062-7D66-053F-3BAE803D5895}"/>
    <pc:docChg chg="modSld">
      <pc:chgData name="Patricia LEE (MOM)" userId="S::patricia_lee@mom.gov.sg::cd429ef3-e245-4d43-8146-9ccf8298a8bd" providerId="AD" clId="Web-{64624382-9062-7D66-053F-3BAE803D5895}" dt="2024-11-15T09:51:08.286" v="18" actId="14100"/>
      <pc:docMkLst>
        <pc:docMk/>
      </pc:docMkLst>
      <pc:sldChg chg="addSp delSp modSp">
        <pc:chgData name="Patricia LEE (MOM)" userId="S::patricia_lee@mom.gov.sg::cd429ef3-e245-4d43-8146-9ccf8298a8bd" providerId="AD" clId="Web-{64624382-9062-7D66-053F-3BAE803D5895}" dt="2024-11-15T09:51:08.286" v="18" actId="14100"/>
        <pc:sldMkLst>
          <pc:docMk/>
          <pc:sldMk cId="1280641854" sldId="256"/>
        </pc:sldMkLst>
        <pc:spChg chg="mod">
          <ac:chgData name="Patricia LEE (MOM)" userId="S::patricia_lee@mom.gov.sg::cd429ef3-e245-4d43-8146-9ccf8298a8bd" providerId="AD" clId="Web-{64624382-9062-7D66-053F-3BAE803D5895}" dt="2024-11-15T09:51:04.223" v="17" actId="1076"/>
          <ac:spMkLst>
            <pc:docMk/>
            <pc:sldMk cId="1280641854" sldId="256"/>
            <ac:spMk id="87" creationId="{EA4DC20C-A50F-2578-FBBD-4529EFD366EA}"/>
          </ac:spMkLst>
        </pc:spChg>
        <pc:spChg chg="mod">
          <ac:chgData name="Patricia LEE (MOM)" userId="S::patricia_lee@mom.gov.sg::cd429ef3-e245-4d43-8146-9ccf8298a8bd" providerId="AD" clId="Web-{64624382-9062-7D66-053F-3BAE803D5895}" dt="2024-11-15T09:50:58.536" v="16" actId="1076"/>
          <ac:spMkLst>
            <pc:docMk/>
            <pc:sldMk cId="1280641854" sldId="256"/>
            <ac:spMk id="88" creationId="{8E76A694-918E-E3A2-4404-C2FA4B21E033}"/>
          </ac:spMkLst>
        </pc:spChg>
        <pc:spChg chg="mod">
          <ac:chgData name="Patricia LEE (MOM)" userId="S::patricia_lee@mom.gov.sg::cd429ef3-e245-4d43-8146-9ccf8298a8bd" providerId="AD" clId="Web-{64624382-9062-7D66-053F-3BAE803D5895}" dt="2024-11-15T09:51:08.286" v="18" actId="14100"/>
          <ac:spMkLst>
            <pc:docMk/>
            <pc:sldMk cId="1280641854" sldId="256"/>
            <ac:spMk id="98" creationId="{84B1390E-453B-0B50-7E36-A02072E964B8}"/>
          </ac:spMkLst>
        </pc:spChg>
        <pc:picChg chg="add mod">
          <ac:chgData name="Patricia LEE (MOM)" userId="S::patricia_lee@mom.gov.sg::cd429ef3-e245-4d43-8146-9ccf8298a8bd" providerId="AD" clId="Web-{64624382-9062-7D66-053F-3BAE803D5895}" dt="2024-11-15T09:50:48.067" v="15" actId="1076"/>
          <ac:picMkLst>
            <pc:docMk/>
            <pc:sldMk cId="1280641854" sldId="256"/>
            <ac:picMk id="2" creationId="{2E7B4012-9F96-8B40-7E86-BAC823E0A12F}"/>
          </ac:picMkLst>
        </pc:picChg>
        <pc:picChg chg="del">
          <ac:chgData name="Patricia LEE (MOM)" userId="S::patricia_lee@mom.gov.sg::cd429ef3-e245-4d43-8146-9ccf8298a8bd" providerId="AD" clId="Web-{64624382-9062-7D66-053F-3BAE803D5895}" dt="2024-11-15T09:50:07.301" v="2"/>
          <ac:picMkLst>
            <pc:docMk/>
            <pc:sldMk cId="1280641854" sldId="256"/>
            <ac:picMk id="19" creationId="{68B20463-D4DC-C29A-055B-E867D85F6C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CF1C-94E1-3F7F-2974-372D13660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28404-D4FE-EEE4-94AF-B53FA7A79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E05B0-9729-393B-872D-2072564C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9A72-6F6B-4230-8ABD-BED9804EC51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6285D-B71D-E9BA-30C5-C2ED4E35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1553-7847-705C-F05D-9FA18B04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4723-D0AD-46C2-BC38-400FFE36C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57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532C-2F77-DA17-7F78-A83E2F65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8C7BB-6A98-DB5E-E77A-83C06F078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10E4B-B81E-D6DB-B643-FE26D4D7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9A72-6F6B-4230-8ABD-BED9804EC51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270D-AB64-0CDC-F8B7-E5B74588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92E9-3B78-F841-4EFF-86105F94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4723-D0AD-46C2-BC38-400FFE36C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60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E530D-5374-F905-C7E3-6B1E4FB14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B5AB5-700F-12E9-6B80-4AFE2F9C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1174-8EB2-15BE-D284-1FB5CAA9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9A72-6F6B-4230-8ABD-BED9804EC51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79BE-9244-F30E-8429-F3289B29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1EB2-5001-9C72-3851-682BA9E9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4723-D0AD-46C2-BC38-400FFE36C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08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50A7-E8E9-CB47-3A13-15CAC23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C36C-8CED-AE68-576A-6186F2D5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46DC-5AD4-3826-FA85-6AFE6374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9A72-6F6B-4230-8ABD-BED9804EC51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AACF-C0C8-6C57-1A76-123508DC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28DB-64BD-1A5D-C290-F8050D9E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4723-D0AD-46C2-BC38-400FFE36C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127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DD14-64E4-12DB-7804-F708534E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BC7ED-2A32-E7F5-8009-C79B0C2FB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4D20-465B-95A3-0D43-37E26BBA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9A72-6F6B-4230-8ABD-BED9804EC51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09627-2421-A97C-1376-C0BCDD99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D54FF-D68E-0410-35CA-3BCD9762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4723-D0AD-46C2-BC38-400FFE36C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62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1E3C-5C38-A4E8-EFFE-E9903F1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8A88-9189-EFCA-089B-E83045860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7B692-F278-B050-9687-1702D8102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470EC-90C7-2CAE-9CF2-C703F7B1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9A72-6F6B-4230-8ABD-BED9804EC51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18822-0A6E-F997-9628-E998F5B4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31A10-3B44-7A7E-EFE3-754C83C7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4723-D0AD-46C2-BC38-400FFE36C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50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E2F5-9CE0-0214-81C7-31D5F7B4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22562-16E6-D5C7-1D86-AF3ED5E75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B6890-B163-F188-3AD4-DF5C60E76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5C8CD-7CB3-6CDE-FC1B-7D1F64683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E88C2-D76A-0BF9-3323-CAB11E737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B7213-E574-1761-D1FE-86AB3D0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9A72-6F6B-4230-8ABD-BED9804EC51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CF040-7476-EFFF-667A-534013C7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6F0A4-B6F3-C643-5597-CDC9BE6E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4723-D0AD-46C2-BC38-400FFE36C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56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A638-3906-A614-708F-495AC4F5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0E67A-0EAF-439B-E795-9159AFD6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9A72-6F6B-4230-8ABD-BED9804EC51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66096-2AA8-79B1-5F7D-7F3F6889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05E1D-0284-D5C7-4D97-05407F40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4723-D0AD-46C2-BC38-400FFE36C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076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D5D64-F412-9464-A02D-7AE41B6D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9A72-6F6B-4230-8ABD-BED9804EC51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85417-02DB-666D-F265-1264137A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80839-42C4-4CFB-FE8D-3532BE1C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4723-D0AD-46C2-BC38-400FFE36C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16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B1B9-6B0D-146C-A44A-83E3A55A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7FC4-1C91-1357-7857-C8E69ECB1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8CCA-0949-3424-4FE2-303435425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1F62F-772F-5C15-DAEF-141926DE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9A72-6F6B-4230-8ABD-BED9804EC51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70537-C339-42B9-C0A0-2C06F804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FD41D-348E-B038-3CED-86645F14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4723-D0AD-46C2-BC38-400FFE36C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192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8635-BEC1-9C97-C911-B7DF56BE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2E295-C30E-AC02-4F6B-3C2A63E72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73A39-644A-E795-A0AA-8C97C14D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B7EC5-FF6F-F446-3331-51548B62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9A72-6F6B-4230-8ABD-BED9804EC51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201F6-F363-322C-0F7E-CF698E92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749E8-5598-976A-7B7D-74F6728E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4723-D0AD-46C2-BC38-400FFE36C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321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6DD7E-ED7E-2A38-1099-170421A2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4BAFF-3657-8CB4-5B80-4CBDCA187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637D-E21B-559D-4963-FE5F23A7B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BC9A72-6F6B-4230-8ABD-BED9804EC51A}" type="datetimeFigureOut">
              <a:rPr lang="en-SG" smtClean="0"/>
              <a:t>15/11/2024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4ADC-9B8E-D364-3462-E841F35EE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31523-5D6E-AF69-47FA-515AAD4D5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D4723-D0AD-46C2-BC38-400FFE36C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81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38D88420-E14C-DC00-E883-BE29F729B7FE}"/>
              </a:ext>
            </a:extLst>
          </p:cNvPr>
          <p:cNvGrpSpPr/>
          <p:nvPr/>
        </p:nvGrpSpPr>
        <p:grpSpPr>
          <a:xfrm>
            <a:off x="5744410" y="2744036"/>
            <a:ext cx="3755425" cy="4052925"/>
            <a:chOff x="-533723" y="2324596"/>
            <a:chExt cx="3939242" cy="4251301"/>
          </a:xfrm>
        </p:grpSpPr>
        <p:sp>
          <p:nvSpPr>
            <p:cNvPr id="55" name="Google Shape;753;p23">
              <a:extLst>
                <a:ext uri="{FF2B5EF4-FFF2-40B4-BE49-F238E27FC236}">
                  <a16:creationId xmlns:a16="http://schemas.microsoft.com/office/drawing/2014/main" id="{C1AEED06-157D-1243-EF20-F0D8414D218A}"/>
                </a:ext>
              </a:extLst>
            </p:cNvPr>
            <p:cNvSpPr/>
            <p:nvPr/>
          </p:nvSpPr>
          <p:spPr>
            <a:xfrm>
              <a:off x="568250" y="2324596"/>
              <a:ext cx="1715690" cy="17156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Google Shape;754;p23">
              <a:hlinkClick r:id="" action="ppaction://noaction"/>
              <a:extLst>
                <a:ext uri="{FF2B5EF4-FFF2-40B4-BE49-F238E27FC236}">
                  <a16:creationId xmlns:a16="http://schemas.microsoft.com/office/drawing/2014/main" id="{E2B1BC35-0BA1-0391-47F2-0F3B8CB97D73}"/>
                </a:ext>
              </a:extLst>
            </p:cNvPr>
            <p:cNvSpPr/>
            <p:nvPr/>
          </p:nvSpPr>
          <p:spPr>
            <a:xfrm>
              <a:off x="715317" y="2484611"/>
              <a:ext cx="1421554" cy="14215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dir="546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D2DFCE-F069-728B-5298-4C3678AFC370}"/>
                </a:ext>
              </a:extLst>
            </p:cNvPr>
            <p:cNvSpPr txBox="1"/>
            <p:nvPr/>
          </p:nvSpPr>
          <p:spPr>
            <a:xfrm>
              <a:off x="172612" y="4085966"/>
              <a:ext cx="2605350" cy="5488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e-Negotiation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A024104-872F-906D-E3AB-06778AFAD78E}"/>
                </a:ext>
              </a:extLst>
            </p:cNvPr>
            <p:cNvSpPr txBox="1"/>
            <p:nvPr/>
          </p:nvSpPr>
          <p:spPr>
            <a:xfrm>
              <a:off x="-533723" y="4767987"/>
              <a:ext cx="3939242" cy="18079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wrap="square" lIns="91440" tIns="45720" rIns="91440" bIns="45720" anchor="t">
              <a:spAutoFit/>
            </a:bodyPr>
            <a:lstStyle/>
            <a:p>
              <a:pPr marL="285750" indent="-285750" defTabSz="457200">
                <a:buFont typeface="Arial" panose="020B0604020202020204" pitchFamily="34" charset="0"/>
                <a:buChar char="•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Empowers self-resolution</a:t>
              </a:r>
              <a:r>
                <a:rPr lang="en-US" sz="2000" kern="0" dirty="0">
                  <a:solidFill>
                    <a:prstClr val="black"/>
                  </a:solidFill>
                  <a:latin typeface="Arial"/>
                  <a:cs typeface="Arial"/>
                </a:rPr>
                <a:t>, 24/7, anytime, anywhere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marR="0" lvl="0" indent="-2857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marR="0" lvl="0" indent="-2857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Rules-based decision trees</a:t>
              </a:r>
              <a:endParaRPr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marR="0" lvl="0" indent="-2857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Sentiment analysis capability </a:t>
              </a:r>
              <a:endParaRPr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C10EC31-3F19-76A2-FFD2-341D97046CE7}"/>
              </a:ext>
            </a:extLst>
          </p:cNvPr>
          <p:cNvGrpSpPr/>
          <p:nvPr/>
        </p:nvGrpSpPr>
        <p:grpSpPr>
          <a:xfrm>
            <a:off x="4358790" y="1608126"/>
            <a:ext cx="2266949" cy="2808116"/>
            <a:chOff x="337961" y="2225456"/>
            <a:chExt cx="2377910" cy="2945571"/>
          </a:xfrm>
        </p:grpSpPr>
        <p:sp>
          <p:nvSpPr>
            <p:cNvPr id="60" name="Google Shape;753;p23">
              <a:extLst>
                <a:ext uri="{FF2B5EF4-FFF2-40B4-BE49-F238E27FC236}">
                  <a16:creationId xmlns:a16="http://schemas.microsoft.com/office/drawing/2014/main" id="{798C5C26-B6F6-3DF7-208B-B42C4A962EE8}"/>
                </a:ext>
              </a:extLst>
            </p:cNvPr>
            <p:cNvSpPr/>
            <p:nvPr/>
          </p:nvSpPr>
          <p:spPr>
            <a:xfrm>
              <a:off x="666072" y="2225456"/>
              <a:ext cx="1715690" cy="17156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Google Shape;754;p23">
              <a:hlinkClick r:id="" action="ppaction://noaction"/>
              <a:extLst>
                <a:ext uri="{FF2B5EF4-FFF2-40B4-BE49-F238E27FC236}">
                  <a16:creationId xmlns:a16="http://schemas.microsoft.com/office/drawing/2014/main" id="{3AE5A828-A7B0-F9F3-8446-89E463457D0F}"/>
                </a:ext>
              </a:extLst>
            </p:cNvPr>
            <p:cNvSpPr/>
            <p:nvPr/>
          </p:nvSpPr>
          <p:spPr>
            <a:xfrm>
              <a:off x="798674" y="2372524"/>
              <a:ext cx="1421554" cy="142155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dir="546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D4F04AF-915E-2A67-572E-D1FAD6FDDB5D}"/>
                </a:ext>
              </a:extLst>
            </p:cNvPr>
            <p:cNvSpPr txBox="1"/>
            <p:nvPr/>
          </p:nvSpPr>
          <p:spPr>
            <a:xfrm>
              <a:off x="337961" y="3994155"/>
              <a:ext cx="2377910" cy="548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Dashboards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60617A-4D39-57E4-016A-52920463AE7C}"/>
                </a:ext>
              </a:extLst>
            </p:cNvPr>
            <p:cNvSpPr txBox="1"/>
            <p:nvPr/>
          </p:nvSpPr>
          <p:spPr>
            <a:xfrm>
              <a:off x="377192" y="4493059"/>
              <a:ext cx="2338679" cy="67796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285750" marR="0" lvl="0" indent="-2857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,Sans-Serif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Timely updates, </a:t>
              </a:r>
              <a:r>
                <a:rPr lang="en-US" kern="0" dirty="0">
                  <a:solidFill>
                    <a:prstClr val="black"/>
                  </a:solidFill>
                  <a:latin typeface="Arial"/>
                  <a:cs typeface="Arial"/>
                </a:rPr>
                <a:t>all in one place 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1971264-4D9D-37BD-5F1F-B80E2E7E029A}"/>
              </a:ext>
            </a:extLst>
          </p:cNvPr>
          <p:cNvCxnSpPr>
            <a:cxnSpLocks/>
            <a:stCxn id="94" idx="6"/>
            <a:endCxn id="85" idx="1"/>
          </p:cNvCxnSpPr>
          <p:nvPr/>
        </p:nvCxnSpPr>
        <p:spPr>
          <a:xfrm>
            <a:off x="2093994" y="2370902"/>
            <a:ext cx="834038" cy="1057826"/>
          </a:xfrm>
          <a:prstGeom prst="line">
            <a:avLst/>
          </a:prstGeom>
          <a:noFill/>
          <a:ln w="76200" cap="rnd" cmpd="sng" algn="ctr">
            <a:solidFill>
              <a:schemeClr val="accent1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438DF4E-B347-C4AC-B3D1-595434096B66}"/>
              </a:ext>
            </a:extLst>
          </p:cNvPr>
          <p:cNvCxnSpPr>
            <a:cxnSpLocks/>
            <a:stCxn id="60" idx="2"/>
            <a:endCxn id="85" idx="7"/>
          </p:cNvCxnSpPr>
          <p:nvPr/>
        </p:nvCxnSpPr>
        <p:spPr>
          <a:xfrm flipH="1">
            <a:off x="4084597" y="2425940"/>
            <a:ext cx="586993" cy="1002788"/>
          </a:xfrm>
          <a:prstGeom prst="line">
            <a:avLst/>
          </a:prstGeom>
          <a:noFill/>
          <a:ln w="76200" cap="rnd" cmpd="sng" algn="ctr">
            <a:solidFill>
              <a:schemeClr val="accent1"/>
            </a:solidFill>
            <a:prstDash val="soli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CAAF9B9-38A2-2CD4-E3FE-ED7E645F98F3}"/>
              </a:ext>
            </a:extLst>
          </p:cNvPr>
          <p:cNvCxnSpPr>
            <a:cxnSpLocks/>
            <a:stCxn id="60" idx="6"/>
            <a:endCxn id="55" idx="1"/>
          </p:cNvCxnSpPr>
          <p:nvPr/>
        </p:nvCxnSpPr>
        <p:spPr>
          <a:xfrm>
            <a:off x="6307220" y="2425940"/>
            <a:ext cx="727274" cy="557629"/>
          </a:xfrm>
          <a:prstGeom prst="line">
            <a:avLst/>
          </a:prstGeom>
          <a:noFill/>
          <a:ln w="76200" cap="rnd" cmpd="sng" algn="ctr">
            <a:solidFill>
              <a:schemeClr val="accent1"/>
            </a:solidFill>
            <a:prstDash val="soli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CB7412C-C891-3E35-D019-72A986B6BF5A}"/>
              </a:ext>
            </a:extLst>
          </p:cNvPr>
          <p:cNvCxnSpPr>
            <a:cxnSpLocks/>
            <a:stCxn id="70" idx="2"/>
            <a:endCxn id="55" idx="7"/>
          </p:cNvCxnSpPr>
          <p:nvPr/>
        </p:nvCxnSpPr>
        <p:spPr>
          <a:xfrm flipH="1">
            <a:off x="8191059" y="2285173"/>
            <a:ext cx="1117623" cy="698396"/>
          </a:xfrm>
          <a:prstGeom prst="line">
            <a:avLst/>
          </a:prstGeom>
          <a:noFill/>
          <a:ln w="76200" cap="rnd" cmpd="sng" algn="ctr">
            <a:solidFill>
              <a:schemeClr val="accent1"/>
            </a:solidFill>
            <a:prstDash val="solid"/>
          </a:ln>
          <a:effectLst/>
        </p:spPr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741A2A43-FCEA-7DAB-D732-982836E47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18" y="3270174"/>
            <a:ext cx="470516" cy="390252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424ED90-3841-3966-3827-A745A1BA477A}"/>
              </a:ext>
            </a:extLst>
          </p:cNvPr>
          <p:cNvGrpSpPr/>
          <p:nvPr/>
        </p:nvGrpSpPr>
        <p:grpSpPr>
          <a:xfrm>
            <a:off x="8760609" y="1467358"/>
            <a:ext cx="3175050" cy="2720673"/>
            <a:chOff x="9369997" y="2369250"/>
            <a:chExt cx="3175050" cy="2720673"/>
          </a:xfrm>
        </p:grpSpPr>
        <p:sp>
          <p:nvSpPr>
            <p:cNvPr id="70" name="Google Shape;753;p23">
              <a:hlinkClick r:id="" action="ppaction://noaction"/>
              <a:extLst>
                <a:ext uri="{FF2B5EF4-FFF2-40B4-BE49-F238E27FC236}">
                  <a16:creationId xmlns:a16="http://schemas.microsoft.com/office/drawing/2014/main" id="{DC7F9C22-E577-29C4-04C5-FED833FC3684}"/>
                </a:ext>
              </a:extLst>
            </p:cNvPr>
            <p:cNvSpPr>
              <a:spLocks/>
            </p:cNvSpPr>
            <p:nvPr/>
          </p:nvSpPr>
          <p:spPr>
            <a:xfrm>
              <a:off x="9918070" y="2369250"/>
              <a:ext cx="1635631" cy="16356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" name="Google Shape;754;p23">
              <a:hlinkClick r:id="" action="ppaction://noaction"/>
              <a:extLst>
                <a:ext uri="{FF2B5EF4-FFF2-40B4-BE49-F238E27FC236}">
                  <a16:creationId xmlns:a16="http://schemas.microsoft.com/office/drawing/2014/main" id="{5A82E262-825E-F076-A749-95479A1DC808}"/>
                </a:ext>
              </a:extLst>
            </p:cNvPr>
            <p:cNvSpPr>
              <a:spLocks/>
            </p:cNvSpPr>
            <p:nvPr/>
          </p:nvSpPr>
          <p:spPr>
            <a:xfrm>
              <a:off x="10049940" y="2510188"/>
              <a:ext cx="1355220" cy="13552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dir="546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70E1501-2F98-6508-7CD2-30E8A4CF438A}"/>
                </a:ext>
              </a:extLst>
            </p:cNvPr>
            <p:cNvSpPr txBox="1"/>
            <p:nvPr/>
          </p:nvSpPr>
          <p:spPr>
            <a:xfrm>
              <a:off x="9481418" y="3998326"/>
              <a:ext cx="24837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e-Mediation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861446E-9625-ED32-3305-FCA2462C567C}"/>
                </a:ext>
              </a:extLst>
            </p:cNvPr>
            <p:cNvSpPr txBox="1"/>
            <p:nvPr/>
          </p:nvSpPr>
          <p:spPr>
            <a:xfrm>
              <a:off x="9369997" y="4443592"/>
              <a:ext cx="317505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285750" indent="-285750" defTabSz="457200">
                <a:buFont typeface="Arial,Sans-Serif"/>
                <a:buChar char="•"/>
                <a:defRPr/>
              </a:pPr>
              <a:r>
                <a:rPr lang="en-US" kern="0" dirty="0">
                  <a:solidFill>
                    <a:prstClr val="black"/>
                  </a:solidFill>
                  <a:latin typeface="Arial"/>
                  <a:cs typeface="Arial"/>
                </a:rPr>
                <a:t>Convenient connections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, seamless e-Agreements</a:t>
              </a:r>
              <a:endParaRPr lang="en-US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4484ECD-958F-D64F-D7A7-CBE98156F3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353109" y="2879264"/>
              <a:ext cx="786021" cy="513355"/>
              <a:chOff x="8398200" y="2491352"/>
              <a:chExt cx="786021" cy="513355"/>
            </a:xfrm>
            <a:solidFill>
              <a:srgbClr val="1A3260"/>
            </a:solidFill>
          </p:grpSpPr>
          <p:pic>
            <p:nvPicPr>
              <p:cNvPr id="76" name="Graphic 75" descr="User with solid fill">
                <a:extLst>
                  <a:ext uri="{FF2B5EF4-FFF2-40B4-BE49-F238E27FC236}">
                    <a16:creationId xmlns:a16="http://schemas.microsoft.com/office/drawing/2014/main" id="{E54BA1FF-526D-4F01-8EDA-04E9AD7A0F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12678" y="2491352"/>
                <a:ext cx="364073" cy="513355"/>
              </a:xfrm>
              <a:prstGeom prst="rect">
                <a:avLst/>
              </a:prstGeom>
            </p:spPr>
          </p:pic>
          <p:pic>
            <p:nvPicPr>
              <p:cNvPr id="77" name="Graphic 76" descr="User with solid fill">
                <a:extLst>
                  <a:ext uri="{FF2B5EF4-FFF2-40B4-BE49-F238E27FC236}">
                    <a16:creationId xmlns:a16="http://schemas.microsoft.com/office/drawing/2014/main" id="{C896AD96-D15B-4212-071A-4BA44034C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20148" y="2533971"/>
                <a:ext cx="364073" cy="462080"/>
              </a:xfrm>
              <a:prstGeom prst="rect">
                <a:avLst/>
              </a:prstGeom>
            </p:spPr>
          </p:pic>
          <p:pic>
            <p:nvPicPr>
              <p:cNvPr id="78" name="Graphic 77" descr="User with solid fill">
                <a:extLst>
                  <a:ext uri="{FF2B5EF4-FFF2-40B4-BE49-F238E27FC236}">
                    <a16:creationId xmlns:a16="http://schemas.microsoft.com/office/drawing/2014/main" id="{28F24F38-301A-A7F8-694B-9C1DC48F0A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98200" y="2532445"/>
                <a:ext cx="364073" cy="462080"/>
              </a:xfrm>
              <a:prstGeom prst="rect">
                <a:avLst/>
              </a:prstGeom>
            </p:spPr>
          </p:pic>
        </p:grpSp>
        <p:pic>
          <p:nvPicPr>
            <p:cNvPr id="75" name="Graphic 74" descr="Monitor with solid fill">
              <a:extLst>
                <a:ext uri="{FF2B5EF4-FFF2-40B4-BE49-F238E27FC236}">
                  <a16:creationId xmlns:a16="http://schemas.microsoft.com/office/drawing/2014/main" id="{FD9C2C53-3E5C-9A11-2EB4-4A74C90D4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168765" y="2638267"/>
              <a:ext cx="1134241" cy="1134241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A930069-7F30-3EFE-DEDD-E239333CD027}"/>
              </a:ext>
            </a:extLst>
          </p:cNvPr>
          <p:cNvGrpSpPr/>
          <p:nvPr/>
        </p:nvGrpSpPr>
        <p:grpSpPr>
          <a:xfrm>
            <a:off x="4916514" y="1816123"/>
            <a:ext cx="1134241" cy="1134241"/>
            <a:chOff x="5424427" y="2605615"/>
            <a:chExt cx="1134241" cy="1134241"/>
          </a:xfrm>
        </p:grpSpPr>
        <p:pic>
          <p:nvPicPr>
            <p:cNvPr id="80" name="Graphic 79" descr="Bar chart with solid fill">
              <a:extLst>
                <a:ext uri="{FF2B5EF4-FFF2-40B4-BE49-F238E27FC236}">
                  <a16:creationId xmlns:a16="http://schemas.microsoft.com/office/drawing/2014/main" id="{EC4AE87F-8125-3E0C-A1DA-4A1D1FADC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99941" y="2893614"/>
              <a:ext cx="500839" cy="500839"/>
            </a:xfrm>
            <a:prstGeom prst="rect">
              <a:avLst/>
            </a:prstGeom>
          </p:spPr>
        </p:pic>
        <p:pic>
          <p:nvPicPr>
            <p:cNvPr id="81" name="Graphic 80" descr="Laptop with solid fill">
              <a:extLst>
                <a:ext uri="{FF2B5EF4-FFF2-40B4-BE49-F238E27FC236}">
                  <a16:creationId xmlns:a16="http://schemas.microsoft.com/office/drawing/2014/main" id="{7E156B0D-A69A-97CE-B02B-7A6F6E466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5424427" y="2605615"/>
              <a:ext cx="1134241" cy="1134241"/>
            </a:xfrm>
            <a:prstGeom prst="rect">
              <a:avLst/>
            </a:prstGeom>
          </p:spPr>
        </p:pic>
        <p:pic>
          <p:nvPicPr>
            <p:cNvPr id="82" name="Graphic 81" descr="Pie chart with solid fill">
              <a:extLst>
                <a:ext uri="{FF2B5EF4-FFF2-40B4-BE49-F238E27FC236}">
                  <a16:creationId xmlns:a16="http://schemas.microsoft.com/office/drawing/2014/main" id="{7F132204-8705-89F4-A096-56DD9C156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037284" y="2960363"/>
              <a:ext cx="327990" cy="327990"/>
            </a:xfrm>
            <a:prstGeom prst="rect">
              <a:avLst/>
            </a:prstGeom>
          </p:spPr>
        </p:pic>
        <p:pic>
          <p:nvPicPr>
            <p:cNvPr id="83" name="Graphic 82" descr="User with solid fill">
              <a:extLst>
                <a:ext uri="{FF2B5EF4-FFF2-40B4-BE49-F238E27FC236}">
                  <a16:creationId xmlns:a16="http://schemas.microsoft.com/office/drawing/2014/main" id="{8E2196CB-E74C-A287-7E49-D182DBEEA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25838" y="2975257"/>
              <a:ext cx="730681" cy="68866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928620F-35A6-8763-48F0-0A72A7A7E3D9}"/>
              </a:ext>
            </a:extLst>
          </p:cNvPr>
          <p:cNvGrpSpPr/>
          <p:nvPr/>
        </p:nvGrpSpPr>
        <p:grpSpPr>
          <a:xfrm>
            <a:off x="2353015" y="3189195"/>
            <a:ext cx="2761651" cy="3144310"/>
            <a:chOff x="2277066" y="3939003"/>
            <a:chExt cx="2761651" cy="3144310"/>
          </a:xfrm>
        </p:grpSpPr>
        <p:sp>
          <p:nvSpPr>
            <p:cNvPr id="85" name="Google Shape;753;p23">
              <a:extLst>
                <a:ext uri="{FF2B5EF4-FFF2-40B4-BE49-F238E27FC236}">
                  <a16:creationId xmlns:a16="http://schemas.microsoft.com/office/drawing/2014/main" id="{551E54CC-6D75-EECD-7ED9-0C87D2A6D6CE}"/>
                </a:ext>
              </a:extLst>
            </p:cNvPr>
            <p:cNvSpPr/>
            <p:nvPr/>
          </p:nvSpPr>
          <p:spPr>
            <a:xfrm>
              <a:off x="2612550" y="3939003"/>
              <a:ext cx="1635631" cy="16356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6" name="Google Shape;754;p23">
              <a:hlinkClick r:id="" action="ppaction://noaction"/>
              <a:extLst>
                <a:ext uri="{FF2B5EF4-FFF2-40B4-BE49-F238E27FC236}">
                  <a16:creationId xmlns:a16="http://schemas.microsoft.com/office/drawing/2014/main" id="{85927116-7FB3-3CF6-040D-DFB2034FC98E}"/>
                </a:ext>
              </a:extLst>
            </p:cNvPr>
            <p:cNvSpPr/>
            <p:nvPr/>
          </p:nvSpPr>
          <p:spPr>
            <a:xfrm>
              <a:off x="2747017" y="4090904"/>
              <a:ext cx="1355220" cy="13552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dir="546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A4DC20C-A50F-2578-FBBD-4529EFD366EA}"/>
                </a:ext>
              </a:extLst>
            </p:cNvPr>
            <p:cNvSpPr txBox="1"/>
            <p:nvPr/>
          </p:nvSpPr>
          <p:spPr>
            <a:xfrm>
              <a:off x="2277066" y="5637276"/>
              <a:ext cx="2483776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kern="0" dirty="0">
                  <a:solidFill>
                    <a:prstClr val="black"/>
                  </a:solidFill>
                  <a:latin typeface="Arial"/>
                  <a:cs typeface="Arial"/>
                </a:rPr>
                <a:t>Lodgment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E76A694-918E-E3A2-4404-C2FA4B21E033}"/>
                </a:ext>
              </a:extLst>
            </p:cNvPr>
            <p:cNvSpPr txBox="1"/>
            <p:nvPr/>
          </p:nvSpPr>
          <p:spPr>
            <a:xfrm>
              <a:off x="2287514" y="6159983"/>
              <a:ext cx="2751203" cy="92333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285750" indent="-285750" defTabSz="457200">
                <a:buFont typeface="Arial" panose="020B0604020202020204" pitchFamily="34" charset="0"/>
                <a:buChar char="•"/>
                <a:defRPr/>
              </a:pPr>
              <a:r>
                <a:rPr lang="en-US" kern="0">
                  <a:solidFill>
                    <a:prstClr val="black"/>
                  </a:solidFill>
                  <a:latin typeface="Arial"/>
                  <a:cs typeface="Arial"/>
                </a:rPr>
                <a:t>Lodge with ease </a:t>
              </a:r>
              <a:endParaRPr lang="en-US">
                <a:solidFill>
                  <a:prstClr val="black"/>
                </a:solidFill>
              </a:endParaRPr>
            </a:p>
            <a:p>
              <a:pPr marL="285750" indent="-285750" defTabSz="457200">
                <a:buFont typeface="Arial" panose="020B0604020202020204" pitchFamily="34" charset="0"/>
                <a:buChar char="•"/>
                <a:defRPr/>
              </a:pPr>
              <a:endParaRPr lang="en-US" kern="0" dirty="0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285750" indent="-285750" defTabSz="45720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prstClr val="black"/>
                  </a:solidFill>
                  <a:latin typeface="Arial"/>
                  <a:cs typeface="Arial"/>
                </a:rPr>
                <a:t>Self-help calculators</a:t>
              </a:r>
              <a:endParaRPr lang="en-US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24EC05A-FD1F-8714-7A7A-A27A1FC82EE1}"/>
                </a:ext>
              </a:extLst>
            </p:cNvPr>
            <p:cNvGrpSpPr/>
            <p:nvPr/>
          </p:nvGrpSpPr>
          <p:grpSpPr>
            <a:xfrm>
              <a:off x="2887116" y="4195777"/>
              <a:ext cx="1086498" cy="1145476"/>
              <a:chOff x="2122137" y="2409746"/>
              <a:chExt cx="1086498" cy="1145476"/>
            </a:xfrm>
          </p:grpSpPr>
          <p:pic>
            <p:nvPicPr>
              <p:cNvPr id="90" name="Graphic 89" descr="Document with solid fill">
                <a:extLst>
                  <a:ext uri="{FF2B5EF4-FFF2-40B4-BE49-F238E27FC236}">
                    <a16:creationId xmlns:a16="http://schemas.microsoft.com/office/drawing/2014/main" id="{D5B4257A-C59C-48D3-EBC1-099620C371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 b="32846"/>
              <a:stretch/>
            </p:blipFill>
            <p:spPr>
              <a:xfrm>
                <a:off x="2350067" y="2672542"/>
                <a:ext cx="649574" cy="459889"/>
              </a:xfrm>
              <a:prstGeom prst="rect">
                <a:avLst/>
              </a:prstGeom>
            </p:spPr>
          </p:pic>
          <p:pic>
            <p:nvPicPr>
              <p:cNvPr id="91" name="Graphic 90" descr="Laptop with solid fill">
                <a:extLst>
                  <a:ext uri="{FF2B5EF4-FFF2-40B4-BE49-F238E27FC236}">
                    <a16:creationId xmlns:a16="http://schemas.microsoft.com/office/drawing/2014/main" id="{4B1FB407-2652-68B1-F8C4-3AFCDB45F6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22137" y="2409746"/>
                <a:ext cx="1086498" cy="1145476"/>
              </a:xfrm>
              <a:prstGeom prst="rect">
                <a:avLst/>
              </a:prstGeom>
            </p:spPr>
          </p:pic>
        </p:grpSp>
      </p:grpSp>
      <p:pic>
        <p:nvPicPr>
          <p:cNvPr id="92" name="Graphic 91" descr="Laptop with solid fill">
            <a:extLst>
              <a:ext uri="{FF2B5EF4-FFF2-40B4-BE49-F238E27FC236}">
                <a16:creationId xmlns:a16="http://schemas.microsoft.com/office/drawing/2014/main" id="{71459C1E-1363-4F90-3C2C-0B5026282F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7080158" y="2937939"/>
            <a:ext cx="1086156" cy="1189442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7B18C50C-D7A6-FF5F-52A6-61F8DE4801E1}"/>
              </a:ext>
            </a:extLst>
          </p:cNvPr>
          <p:cNvGrpSpPr/>
          <p:nvPr/>
        </p:nvGrpSpPr>
        <p:grpSpPr>
          <a:xfrm>
            <a:off x="162440" y="1553086"/>
            <a:ext cx="2192814" cy="5297278"/>
            <a:chOff x="650798" y="2149078"/>
            <a:chExt cx="2300144" cy="5556557"/>
          </a:xfrm>
        </p:grpSpPr>
        <p:sp>
          <p:nvSpPr>
            <p:cNvPr id="94" name="Google Shape;753;p23">
              <a:extLst>
                <a:ext uri="{FF2B5EF4-FFF2-40B4-BE49-F238E27FC236}">
                  <a16:creationId xmlns:a16="http://schemas.microsoft.com/office/drawing/2014/main" id="{953EBB98-5450-CD2B-F3BD-C85114156171}"/>
                </a:ext>
              </a:extLst>
            </p:cNvPr>
            <p:cNvSpPr/>
            <p:nvPr/>
          </p:nvSpPr>
          <p:spPr>
            <a:xfrm>
              <a:off x="961204" y="2149078"/>
              <a:ext cx="1715690" cy="17156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5" name="Google Shape;754;p23">
              <a:extLst>
                <a:ext uri="{FF2B5EF4-FFF2-40B4-BE49-F238E27FC236}">
                  <a16:creationId xmlns:a16="http://schemas.microsoft.com/office/drawing/2014/main" id="{1259F06C-D943-F9A4-E316-B68B3344EBB3}"/>
                </a:ext>
              </a:extLst>
            </p:cNvPr>
            <p:cNvSpPr/>
            <p:nvPr/>
          </p:nvSpPr>
          <p:spPr>
            <a:xfrm>
              <a:off x="1108273" y="2309093"/>
              <a:ext cx="1421554" cy="14215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dir="546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6" name="TextBox 95">
              <a:hlinkClick r:id="" action="ppaction://noaction"/>
              <a:extLst>
                <a:ext uri="{FF2B5EF4-FFF2-40B4-BE49-F238E27FC236}">
                  <a16:creationId xmlns:a16="http://schemas.microsoft.com/office/drawing/2014/main" id="{F761181F-086E-0EEF-622F-BCA357AD4451}"/>
                </a:ext>
              </a:extLst>
            </p:cNvPr>
            <p:cNvSpPr txBox="1"/>
            <p:nvPr/>
          </p:nvSpPr>
          <p:spPr>
            <a:xfrm>
              <a:off x="650798" y="3977663"/>
              <a:ext cx="2300144" cy="9733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5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457200" eaLnBrk="1" fontAlgn="auto" latinLnBrk="0" hangingPunct="1">
                <a:lnSpc>
                  <a:spcPct val="85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Ask TADM Chatbot</a:t>
              </a:r>
            </a:p>
          </p:txBody>
        </p:sp>
        <p:pic>
          <p:nvPicPr>
            <p:cNvPr id="97" name="Picture 96">
              <a:hlinkClick r:id="" action="ppaction://noaction"/>
              <a:extLst>
                <a:ext uri="{FF2B5EF4-FFF2-40B4-BE49-F238E27FC236}">
                  <a16:creationId xmlns:a16="http://schemas.microsoft.com/office/drawing/2014/main" id="{C64D8E6C-EA02-58CA-0C51-D73429F5C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5587" b="90130" l="7629" r="89884">
                          <a14:foregroundMark x1="7960" y1="61266" x2="7960" y2="61266"/>
                          <a14:foregroundMark x1="8789" y1="52886" x2="8789" y2="52886"/>
                          <a14:foregroundMark x1="41128" y1="5587" x2="41128" y2="5587"/>
                          <a14:foregroundMark x1="41128" y1="5587" x2="41128" y2="5587"/>
                          <a14:foregroundMark x1="37811" y1="40968" x2="37811" y2="40968"/>
                          <a14:foregroundMark x1="37811" y1="40037" x2="37811" y2="40037"/>
                          <a14:foregroundMark x1="36153" y1="37244" x2="36153" y2="37244"/>
                          <a14:foregroundMark x1="33665" y1="39106" x2="33665" y2="39106"/>
                          <a14:foregroundMark x1="38640" y1="39106" x2="38640" y2="39106"/>
                          <a14:foregroundMark x1="27032" y1="50093" x2="27032" y2="50093"/>
                          <a14:foregroundMark x1="36153" y1="53818" x2="36153" y2="53818"/>
                          <a14:foregroundMark x1="36982" y1="64991" x2="36982" y2="64991"/>
                          <a14:foregroundMark x1="54229" y1="90130" x2="54229" y2="90130"/>
                          <a14:foregroundMark x1="45937" y1="86406" x2="45937" y2="86406"/>
                          <a14:foregroundMark x1="84080" y1="65922" x2="84080" y2="65922"/>
                          <a14:foregroundMark x1="89055" y1="51024" x2="89055" y2="51024"/>
                          <a14:foregroundMark x1="85738" y1="47300" x2="88226" y2="50093"/>
                          <a14:foregroundMark x1="88226" y1="50093" x2="88226" y2="50093"/>
                          <a14:foregroundMark x1="84909" y1="57542" x2="84909" y2="57542"/>
                          <a14:foregroundMark x1="85738" y1="59404" x2="85738" y2="59404"/>
                          <a14:foregroundMark x1="85738" y1="59404" x2="85738" y2="59404"/>
                          <a14:foregroundMark x1="85738" y1="63128" x2="87396" y2="65922"/>
                          <a14:foregroundMark x1="69154" y1="57542" x2="69154" y2="57542"/>
                          <a14:foregroundMark x1="72471" y1="57542" x2="74959" y2="57542"/>
                          <a14:foregroundMark x1="56716" y1="53818" x2="56716" y2="53818"/>
                          <a14:foregroundMark x1="23715" y1="51955" x2="23715" y2="51955"/>
                          <a14:foregroundMark x1="25373" y1="51024" x2="25373" y2="51024"/>
                          <a14:foregroundMark x1="25373" y1="51024" x2="25373" y2="51024"/>
                          <a14:foregroundMark x1="22886" y1="49162" x2="22886" y2="49162"/>
                          <a14:foregroundMark x1="22886" y1="49162" x2="22886" y2="49162"/>
                          <a14:foregroundMark x1="25373" y1="51024" x2="25373" y2="51024"/>
                          <a14:foregroundMark x1="25373" y1="51955" x2="25373" y2="51955"/>
                          <a14:foregroundMark x1="44279" y1="40037" x2="44279" y2="40037"/>
                          <a14:foregroundMark x1="43449" y1="40037" x2="43449" y2="40037"/>
                          <a14:foregroundMark x1="27861" y1="40037" x2="27861" y2="40037"/>
                          <a14:foregroundMark x1="27861" y1="40037" x2="27861" y2="40037"/>
                          <a14:foregroundMark x1="24544" y1="55680" x2="24544" y2="55680"/>
                          <a14:foregroundMark x1="26202" y1="54749" x2="26202" y2="54749"/>
                          <a14:foregroundMark x1="26202" y1="52886" x2="26202" y2="52886"/>
                          <a14:foregroundMark x1="27032" y1="52886" x2="27032" y2="52886"/>
                          <a14:foregroundMark x1="28690" y1="51024" x2="28690" y2="5102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91711" y="2541986"/>
              <a:ext cx="1073235" cy="955767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4B1390E-453B-0B50-7E36-A02072E964B8}"/>
                </a:ext>
              </a:extLst>
            </p:cNvPr>
            <p:cNvSpPr txBox="1"/>
            <p:nvPr/>
          </p:nvSpPr>
          <p:spPr>
            <a:xfrm>
              <a:off x="654147" y="5026056"/>
              <a:ext cx="2289343" cy="267957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wrap="square" lIns="91440" tIns="45720" rIns="91440" bIns="45720" anchor="t">
              <a:spAutoFit/>
            </a:bodyPr>
            <a:lstStyle/>
            <a:p>
              <a:pPr marL="285750" indent="-285750" defTabSz="457200">
                <a:buFont typeface="Arial" panose="020B0604020202020204" pitchFamily="34" charset="0"/>
                <a:buChar char="•"/>
                <a:defRPr/>
              </a:pPr>
              <a:r>
                <a:rPr lang="en-US" sz="2000" kern="0" dirty="0" err="1">
                  <a:solidFill>
                    <a:prstClr val="black"/>
                  </a:solidFill>
                  <a:latin typeface="Arial"/>
                  <a:cs typeface="Arial"/>
                </a:rPr>
                <a:t>SingPass</a:t>
              </a:r>
              <a:r>
                <a:rPr lang="en-US" sz="2000" kern="0" dirty="0">
                  <a:solidFill>
                    <a:prstClr val="black"/>
                  </a:solidFill>
                  <a:latin typeface="Arial"/>
                  <a:cs typeface="Arial"/>
                </a:rPr>
                <a:t> integration</a:t>
              </a:r>
            </a:p>
            <a:p>
              <a:pPr marL="285750" indent="-285750" defTabSz="457200">
                <a:buFont typeface="Arial" panose="020B0604020202020204" pitchFamily="34" charset="0"/>
                <a:buChar char="•"/>
                <a:defRPr/>
              </a:pPr>
              <a:endParaRPr lang="en-US" sz="2000" kern="0" dirty="0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285750" indent="-285750" defTabSz="457200">
                <a:buFont typeface="Arial" panose="020B0604020202020204" pitchFamily="34" charset="0"/>
                <a:buChar char="•"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Arial"/>
                  <a:cs typeface="Arial"/>
                </a:rPr>
                <a:t>Seamless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 </a:t>
              </a:r>
              <a:r>
                <a:rPr lang="en-US" sz="2000" kern="0" dirty="0">
                  <a:solidFill>
                    <a:prstClr val="black"/>
                  </a:solidFill>
                  <a:latin typeface="Arial"/>
                  <a:cs typeface="Arial"/>
                </a:rPr>
                <a:t>lodgment</a:t>
              </a:r>
            </a:p>
            <a:p>
              <a:pPr marL="285750" indent="-285750" defTabSz="457200">
                <a:buFont typeface="Arial" panose="020B0604020202020204" pitchFamily="34" charset="0"/>
                <a:buChar char="•"/>
                <a:defRPr/>
              </a:pPr>
              <a:endParaRPr lang="en-US" sz="2000" kern="0" dirty="0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285750" indent="-285750" defTabSz="457200">
                <a:buFont typeface="Arial" panose="020B0604020202020204" pitchFamily="34" charset="0"/>
                <a:buChar char="•"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Arial"/>
                  <a:cs typeface="Arial"/>
                </a:rPr>
                <a:t>24/7 Anytime, Anywhere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6E6192-B4C2-5CCA-E634-E5D6BDF66860}"/>
              </a:ext>
            </a:extLst>
          </p:cNvPr>
          <p:cNvSpPr/>
          <p:nvPr/>
        </p:nvSpPr>
        <p:spPr>
          <a:xfrm>
            <a:off x="0" y="0"/>
            <a:ext cx="12192000" cy="13265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400" b="1" cap="none" dirty="0" err="1">
                <a:latin typeface="Gill Sans MT"/>
              </a:rPr>
              <a:t>EmPOWER</a:t>
            </a:r>
            <a:r>
              <a:rPr lang="en-US" sz="4400" b="1" cap="none">
                <a:latin typeface="Gill Sans MT"/>
              </a:rPr>
              <a:t> </a:t>
            </a:r>
            <a:r>
              <a:rPr lang="en-US" sz="4400" b="1">
                <a:latin typeface="Gill Sans MT"/>
              </a:rPr>
              <a:t>Transforms Dispute Resolution</a:t>
            </a:r>
            <a:r>
              <a:rPr lang="en-US" sz="4400" b="1" dirty="0">
                <a:latin typeface="Gill Sans MT"/>
              </a:rPr>
              <a:t> </a:t>
            </a:r>
            <a:endParaRPr lang="en-SG" sz="4400" b="1" dirty="0">
              <a:latin typeface="Gill Sans M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3F4937-2558-5B28-6880-E03B9D6978DC}"/>
              </a:ext>
            </a:extLst>
          </p:cNvPr>
          <p:cNvSpPr/>
          <p:nvPr/>
        </p:nvSpPr>
        <p:spPr>
          <a:xfrm>
            <a:off x="9962451" y="4483507"/>
            <a:ext cx="2229549" cy="23744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776B-2245-023F-F560-CCDFA32323B0}"/>
              </a:ext>
            </a:extLst>
          </p:cNvPr>
          <p:cNvSpPr txBox="1"/>
          <p:nvPr/>
        </p:nvSpPr>
        <p:spPr>
          <a:xfrm>
            <a:off x="10128050" y="4591445"/>
            <a:ext cx="189631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cap="none">
                <a:latin typeface="Gill Sans MT" panose="020B0502020104020203" pitchFamily="34" charset="0"/>
              </a:rPr>
              <a:t>Awards:</a:t>
            </a:r>
          </a:p>
          <a:p>
            <a:endParaRPr lang="en-US" sz="1000" b="1" u="sng">
              <a:latin typeface="Gill Sans MT" panose="020B0502020104020203" pitchFamily="34" charset="0"/>
            </a:endParaRPr>
          </a:p>
          <a:p>
            <a:r>
              <a:rPr lang="en-SG" sz="160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1. Minister for Manpower Award</a:t>
            </a:r>
          </a:p>
          <a:p>
            <a:endParaRPr lang="en-SG" sz="60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SG" sz="160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 Gartner Eye for Innovation Award</a:t>
            </a:r>
          </a:p>
          <a:p>
            <a:endParaRPr lang="en-SG" sz="60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SG" sz="160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SG" sz="160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Pega</a:t>
            </a:r>
            <a:r>
              <a:rPr lang="en-SG" sz="160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Innovation Award. </a:t>
            </a:r>
            <a:endParaRPr lang="en-SG" sz="1600" b="1" u="sng">
              <a:latin typeface="Gill Sans MT" panose="020B05020201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7B4012-9F96-8B40-7E86-BAC823E0A12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345304" y="3870753"/>
            <a:ext cx="828418" cy="135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4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Patricia LEE (MOM)</dc:creator>
  <cp:revision>36</cp:revision>
  <dcterms:created xsi:type="dcterms:W3CDTF">2024-11-15T08:52:57Z</dcterms:created>
  <dcterms:modified xsi:type="dcterms:W3CDTF">2024-11-16T07:34:43Z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0f46e1-5fba-47ae-991f-a0785d9c0dac_Enabled">
    <vt:lpwstr>true</vt:lpwstr>
  </property>
  <property fmtid="{D5CDD505-2E9C-101B-9397-08002B2CF9AE}" pid="3" name="MSIP_Label_770f46e1-5fba-47ae-991f-a0785d9c0dac_SetDate">
    <vt:lpwstr>2024-11-15T08:59:10Z</vt:lpwstr>
  </property>
  <property fmtid="{D5CDD505-2E9C-101B-9397-08002B2CF9AE}" pid="4" name="MSIP_Label_770f46e1-5fba-47ae-991f-a0785d9c0dac_Method">
    <vt:lpwstr>Privileged</vt:lpwstr>
  </property>
  <property fmtid="{D5CDD505-2E9C-101B-9397-08002B2CF9AE}" pid="5" name="MSIP_Label_770f46e1-5fba-47ae-991f-a0785d9c0dac_Name">
    <vt:lpwstr>Sensitive Normal_1</vt:lpwstr>
  </property>
  <property fmtid="{D5CDD505-2E9C-101B-9397-08002B2CF9AE}" pid="6" name="MSIP_Label_770f46e1-5fba-47ae-991f-a0785d9c0dac_SiteId">
    <vt:lpwstr>0b11c524-9a1c-4e1b-84cb-6336aefc2243</vt:lpwstr>
  </property>
  <property fmtid="{D5CDD505-2E9C-101B-9397-08002B2CF9AE}" pid="7" name="MSIP_Label_770f46e1-5fba-47ae-991f-a0785d9c0dac_ActionId">
    <vt:lpwstr>019278b6-5d09-4281-8801-fcfec646d4f0</vt:lpwstr>
  </property>
  <property fmtid="{D5CDD505-2E9C-101B-9397-08002B2CF9AE}" pid="8" name="MSIP_Label_770f46e1-5fba-47ae-991f-a0785d9c0dac_ContentBits">
    <vt:lpwstr>0</vt:lpwstr>
  </property>
</Properties>
</file>