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2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DB1-4DD4-4809-B8DA-4277A191E06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42F4-2131-46B2-B540-1EF80662A9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105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DB1-4DD4-4809-B8DA-4277A191E06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42F4-2131-46B2-B540-1EF80662A9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52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DB1-4DD4-4809-B8DA-4277A191E06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42F4-2131-46B2-B540-1EF80662A9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20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DB1-4DD4-4809-B8DA-4277A191E06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42F4-2131-46B2-B540-1EF80662A9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63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DB1-4DD4-4809-B8DA-4277A191E06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42F4-2131-46B2-B540-1EF80662A9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610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DB1-4DD4-4809-B8DA-4277A191E06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42F4-2131-46B2-B540-1EF80662A9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524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DB1-4DD4-4809-B8DA-4277A191E06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42F4-2131-46B2-B540-1EF80662A9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384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DB1-4DD4-4809-B8DA-4277A191E06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42F4-2131-46B2-B540-1EF80662A9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48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DB1-4DD4-4809-B8DA-4277A191E06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42F4-2131-46B2-B540-1EF80662A9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687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DB1-4DD4-4809-B8DA-4277A191E06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42F4-2131-46B2-B540-1EF80662A9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88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DB1-4DD4-4809-B8DA-4277A191E06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42F4-2131-46B2-B540-1EF80662A9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89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60DB1-4DD4-4809-B8DA-4277A191E06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242F4-2131-46B2-B540-1EF80662A9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20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A4976C-5876-09EA-1EFC-2BDA3AB84509}"/>
              </a:ext>
            </a:extLst>
          </p:cNvPr>
          <p:cNvSpPr/>
          <p:nvPr/>
        </p:nvSpPr>
        <p:spPr>
          <a:xfrm>
            <a:off x="0" y="0"/>
            <a:ext cx="6858000" cy="1938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DC4BE-9357-4720-504E-F4E60EA35B89}"/>
              </a:ext>
            </a:extLst>
          </p:cNvPr>
          <p:cNvSpPr txBox="1"/>
          <p:nvPr/>
        </p:nvSpPr>
        <p:spPr>
          <a:xfrm>
            <a:off x="-1389580" y="360553"/>
            <a:ext cx="9637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solidFill>
                  <a:schemeClr val="bg1"/>
                </a:solidFill>
              </a:rPr>
              <a:t>Em</a:t>
            </a:r>
            <a:r>
              <a:rPr lang="en-US" sz="7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POWER</a:t>
            </a:r>
            <a:endParaRPr lang="en-SG" sz="7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8D1B4-DCD6-80C1-EF45-74C43BA8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8512"/>
            <a:ext cx="6858000" cy="7757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E08714-81E4-AA21-F272-20103480C4A8}"/>
              </a:ext>
            </a:extLst>
          </p:cNvPr>
          <p:cNvSpPr txBox="1"/>
          <p:nvPr/>
        </p:nvSpPr>
        <p:spPr>
          <a:xfrm>
            <a:off x="0" y="2383361"/>
            <a:ext cx="6858000" cy="785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4400" dirty="0">
                <a:effectLst/>
                <a:latin typeface="Century Gothic" panose="020B0502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Scan me for more info </a:t>
            </a:r>
            <a:endParaRPr lang="en-SG" sz="4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F02EE-D801-A376-5167-94FC66B0A137}"/>
              </a:ext>
            </a:extLst>
          </p:cNvPr>
          <p:cNvSpPr txBox="1"/>
          <p:nvPr/>
        </p:nvSpPr>
        <p:spPr>
          <a:xfrm>
            <a:off x="0" y="10579867"/>
            <a:ext cx="6858000" cy="11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lnSpc>
                <a:spcPct val="107000"/>
              </a:lnSpc>
              <a:spcAft>
                <a:spcPts val="800"/>
              </a:spcAft>
            </a:pPr>
            <a:r>
              <a:rPr lang="en-SG" sz="6600" b="1" dirty="0">
                <a:effectLst/>
                <a:latin typeface="Century Gothic" panose="020B0502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Booth 11</a:t>
            </a:r>
            <a:endParaRPr lang="en-SG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5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Peiyuan FANG (MOM)</dc:creator>
  <cp:lastModifiedBy>Peiyuan FANG (MOM)</cp:lastModifiedBy>
  <cp:revision>1</cp:revision>
  <dcterms:created xsi:type="dcterms:W3CDTF">2024-11-15T08:24:56Z</dcterms:created>
  <dcterms:modified xsi:type="dcterms:W3CDTF">2024-11-15T08:35:26Z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34c4c7-833e-41e4-b0ab-cdb227a2f6f7_Enabled">
    <vt:lpwstr>true</vt:lpwstr>
  </property>
  <property fmtid="{D5CDD505-2E9C-101B-9397-08002B2CF9AE}" pid="3" name="MSIP_Label_5434c4c7-833e-41e4-b0ab-cdb227a2f6f7_SetDate">
    <vt:lpwstr>2024-11-15T08:31:16Z</vt:lpwstr>
  </property>
  <property fmtid="{D5CDD505-2E9C-101B-9397-08002B2CF9AE}" pid="4" name="MSIP_Label_5434c4c7-833e-41e4-b0ab-cdb227a2f6f7_Method">
    <vt:lpwstr>Privileged</vt:lpwstr>
  </property>
  <property fmtid="{D5CDD505-2E9C-101B-9397-08002B2CF9AE}" pid="5" name="MSIP_Label_5434c4c7-833e-41e4-b0ab-cdb227a2f6f7_Name">
    <vt:lpwstr>Official (Open)</vt:lpwstr>
  </property>
  <property fmtid="{D5CDD505-2E9C-101B-9397-08002B2CF9AE}" pid="6" name="MSIP_Label_5434c4c7-833e-41e4-b0ab-cdb227a2f6f7_SiteId">
    <vt:lpwstr>0b11c524-9a1c-4e1b-84cb-6336aefc2243</vt:lpwstr>
  </property>
  <property fmtid="{D5CDD505-2E9C-101B-9397-08002B2CF9AE}" pid="7" name="MSIP_Label_5434c4c7-833e-41e4-b0ab-cdb227a2f6f7_ActionId">
    <vt:lpwstr>2adfff41-0062-4878-b392-e0fcbb7f6ae5</vt:lpwstr>
  </property>
  <property fmtid="{D5CDD505-2E9C-101B-9397-08002B2CF9AE}" pid="8" name="MSIP_Label_5434c4c7-833e-41e4-b0ab-cdb227a2f6f7_ContentBits">
    <vt:lpwstr>0</vt:lpwstr>
  </property>
</Properties>
</file>