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0"/>
  </p:notesMasterIdLst>
  <p:sldIdLst>
    <p:sldId id="2762" r:id="rId2"/>
    <p:sldId id="2802" r:id="rId3"/>
    <p:sldId id="2775" r:id="rId4"/>
    <p:sldId id="2807" r:id="rId5"/>
    <p:sldId id="2812" r:id="rId6"/>
    <p:sldId id="2810" r:id="rId7"/>
    <p:sldId id="2813" r:id="rId8"/>
    <p:sldId id="2811" r:id="rId9"/>
  </p:sldIdLst>
  <p:sldSz cx="12858750" cy="7232650"/>
  <p:notesSz cx="6858000" cy="9144000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80D"/>
    <a:srgbClr val="B82844"/>
    <a:srgbClr val="2E3449"/>
    <a:srgbClr val="F13319"/>
    <a:srgbClr val="C32E57"/>
    <a:srgbClr val="D9D9D9"/>
    <a:srgbClr val="0237D8"/>
    <a:srgbClr val="662D91"/>
    <a:srgbClr val="FC0000"/>
    <a:srgbClr val="DF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0" autoAdjust="0"/>
    <p:restoredTop sz="92986" autoAdjust="0"/>
  </p:normalViewPr>
  <p:slideViewPr>
    <p:cSldViewPr>
      <p:cViewPr>
        <p:scale>
          <a:sx n="58" d="100"/>
          <a:sy n="58" d="100"/>
        </p:scale>
        <p:origin x="-1152" y="-324"/>
      </p:cViewPr>
      <p:guideLst>
        <p:guide orient="horz" pos="373"/>
        <p:guide orient="horz" pos="4183"/>
        <p:guide pos="4050"/>
        <p:guide pos="557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051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353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55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1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淘宝网chenying0907出品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淘宝网chenying0907出品 16"/>
          <p:cNvSpPr txBox="1"/>
          <p:nvPr/>
        </p:nvSpPr>
        <p:spPr>
          <a:xfrm>
            <a:off x="-771425" y="513158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TW" sz="7200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華康隸書體W3(P)" panose="03000300000000000000" pitchFamily="66" charset="-120"/>
                <a:cs typeface="Times New Roman" panose="02020603050405020304" pitchFamily="18" charset="0"/>
              </a:rPr>
              <a:t>CC</a:t>
            </a:r>
            <a:r>
              <a:rPr lang="zh-TW" altLang="en-US" sz="7200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華康隸書體W3(P)" panose="03000300000000000000" pitchFamily="66" charset="-120"/>
                <a:cs typeface="Times New Roman" panose="02020603050405020304" pitchFamily="18" charset="0"/>
              </a:rPr>
              <a:t> </a:t>
            </a:r>
            <a:r>
              <a:rPr lang="en-US" altLang="zh-TW" sz="7200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華康隸書體W3(P)" panose="03000300000000000000" pitchFamily="66" charset="-120"/>
                <a:cs typeface="Times New Roman" panose="02020603050405020304" pitchFamily="18" charset="0"/>
              </a:rPr>
              <a:t>CAMP</a:t>
            </a:r>
            <a:endParaRPr lang="zh-CN" altLang="en-US" sz="7200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華康隸書體W3(P)" panose="03000300000000000000" pitchFamily="66" charset="-120"/>
              <a:cs typeface="Times New Roman" panose="02020603050405020304" pitchFamily="18" charset="0"/>
            </a:endParaRPr>
          </a:p>
        </p:txBody>
      </p:sp>
      <p:sp>
        <p:nvSpPr>
          <p:cNvPr id="18" name="淘宝网chenying0907出品 259"/>
          <p:cNvSpPr>
            <a:spLocks noChangeArrowheads="1"/>
          </p:cNvSpPr>
          <p:nvPr/>
        </p:nvSpPr>
        <p:spPr bwMode="auto">
          <a:xfrm>
            <a:off x="2828975" y="2014696"/>
            <a:ext cx="417646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7200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PHP+DB</a:t>
            </a:r>
            <a:endParaRPr lang="zh-CN" altLang="en-US" sz="1800" b="1" cap="all" dirty="0">
              <a:solidFill>
                <a:schemeClr val="bg1"/>
              </a:solidFill>
              <a:latin typeface="Times New Roman" panose="02020603050405020304" pitchFamily="18" charset="0"/>
              <a:ea typeface="方正稚艺简体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19" name="淘宝网chenying0907出品 259"/>
          <p:cNvSpPr>
            <a:spLocks noChangeArrowheads="1"/>
          </p:cNvSpPr>
          <p:nvPr/>
        </p:nvSpPr>
        <p:spPr bwMode="auto">
          <a:xfrm>
            <a:off x="6717407" y="5416525"/>
            <a:ext cx="23634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b="1" cap="all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endParaRPr lang="zh-CN" altLang="en-US" sz="2000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882919" y="3848632"/>
            <a:ext cx="40324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小組成員</a:t>
            </a:r>
            <a:r>
              <a:rPr lang="en-US" altLang="zh-TW" sz="2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sz="2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A1043308</a:t>
            </a:r>
            <a:r>
              <a:rPr lang="zh-TW" altLang="en-US" sz="2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潘語蘋</a:t>
            </a:r>
            <a:endParaRPr lang="en-US" altLang="zh-TW" sz="28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A1043327</a:t>
            </a:r>
            <a:r>
              <a:rPr lang="zh-TW" altLang="en-US" sz="2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楊景雯</a:t>
            </a:r>
            <a:endParaRPr lang="zh-TW" altLang="en-US" sz="2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A1043345</a:t>
            </a:r>
            <a:r>
              <a:rPr lang="zh-TW" altLang="en-US" sz="2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薛希楷</a:t>
            </a:r>
            <a:endParaRPr lang="en-US" altLang="zh-TW" sz="2800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A1043351</a:t>
            </a:r>
            <a:r>
              <a:rPr lang="zh-TW" altLang="en-US" sz="2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邱名偉</a:t>
            </a:r>
            <a:endParaRPr lang="zh-TW" altLang="en-US" sz="2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920640" y="2010730"/>
            <a:ext cx="43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期</a:t>
            </a:r>
            <a:r>
              <a:rPr lang="zh-TW" altLang="en-US" sz="7200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末</a:t>
            </a:r>
            <a:r>
              <a:rPr lang="zh-TW" altLang="en-US" sz="7200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報告</a:t>
            </a:r>
            <a:endParaRPr lang="zh-CN" altLang="en-US" sz="7200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487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8612893" y="1544357"/>
            <a:ext cx="321708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44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主題</a:t>
            </a:r>
            <a:r>
              <a:rPr lang="en-US" altLang="zh-TW" sz="4400" dirty="0" smtClean="0">
                <a:solidFill>
                  <a:schemeClr val="bg1"/>
                </a:solidFill>
                <a:latin typeface="Castellar" panose="020A0402060406010301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4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  <a:endParaRPr lang="zh-CN" altLang="en-US" sz="4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sym typeface="Arial" panose="020B0604020202020204" pitchFamily="34" charset="0"/>
            </a:endParaRPr>
          </a:p>
        </p:txBody>
      </p:sp>
      <p:grpSp>
        <p:nvGrpSpPr>
          <p:cNvPr id="5127" name="Group 5"/>
          <p:cNvGrpSpPr>
            <a:grpSpLocks/>
          </p:cNvGrpSpPr>
          <p:nvPr/>
        </p:nvGrpSpPr>
        <p:grpSpPr bwMode="auto">
          <a:xfrm>
            <a:off x="7365479" y="1437508"/>
            <a:ext cx="817066" cy="817066"/>
            <a:chOff x="0" y="0"/>
            <a:chExt cx="366" cy="366"/>
          </a:xfrm>
        </p:grpSpPr>
        <p:sp>
          <p:nvSpPr>
            <p:cNvPr id="5153" name="Oval 6"/>
            <p:cNvSpPr>
              <a:spLocks noChangeArrowheads="1"/>
            </p:cNvSpPr>
            <p:nvPr/>
          </p:nvSpPr>
          <p:spPr bwMode="auto">
            <a:xfrm>
              <a:off x="0" y="0"/>
              <a:ext cx="366" cy="366"/>
            </a:xfrm>
            <a:prstGeom prst="ellipse">
              <a:avLst/>
            </a:prstGeom>
            <a:solidFill>
              <a:srgbClr val="FFC000"/>
            </a:solidFill>
            <a:ln w="1270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669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54" name="淘宝网chenying0907出品 7"/>
            <p:cNvSpPr>
              <a:spLocks noEditPoints="1"/>
            </p:cNvSpPr>
            <p:nvPr/>
          </p:nvSpPr>
          <p:spPr bwMode="auto">
            <a:xfrm>
              <a:off x="108" y="100"/>
              <a:ext cx="148" cy="164"/>
            </a:xfrm>
            <a:custGeom>
              <a:avLst/>
              <a:gdLst>
                <a:gd name="T0" fmla="*/ 140 w 71"/>
                <a:gd name="T1" fmla="*/ 21 h 79"/>
                <a:gd name="T2" fmla="*/ 144 w 71"/>
                <a:gd name="T3" fmla="*/ 6 h 79"/>
                <a:gd name="T4" fmla="*/ 148 w 71"/>
                <a:gd name="T5" fmla="*/ 17 h 79"/>
                <a:gd name="T6" fmla="*/ 15 w 71"/>
                <a:gd name="T7" fmla="*/ 6 h 79"/>
                <a:gd name="T8" fmla="*/ 60 w 71"/>
                <a:gd name="T9" fmla="*/ 0 h 79"/>
                <a:gd name="T10" fmla="*/ 90 w 71"/>
                <a:gd name="T11" fmla="*/ 6 h 79"/>
                <a:gd name="T12" fmla="*/ 135 w 71"/>
                <a:gd name="T13" fmla="*/ 21 h 79"/>
                <a:gd name="T14" fmla="*/ 15 w 71"/>
                <a:gd name="T15" fmla="*/ 6 h 79"/>
                <a:gd name="T16" fmla="*/ 0 w 71"/>
                <a:gd name="T17" fmla="*/ 10 h 79"/>
                <a:gd name="T18" fmla="*/ 10 w 71"/>
                <a:gd name="T19" fmla="*/ 6 h 79"/>
                <a:gd name="T20" fmla="*/ 6 w 71"/>
                <a:gd name="T21" fmla="*/ 21 h 79"/>
                <a:gd name="T22" fmla="*/ 133 w 71"/>
                <a:gd name="T23" fmla="*/ 27 h 79"/>
                <a:gd name="T24" fmla="*/ 17 w 71"/>
                <a:gd name="T25" fmla="*/ 118 h 79"/>
                <a:gd name="T26" fmla="*/ 133 w 71"/>
                <a:gd name="T27" fmla="*/ 27 h 79"/>
                <a:gd name="T28" fmla="*/ 108 w 71"/>
                <a:gd name="T29" fmla="*/ 102 h 79"/>
                <a:gd name="T30" fmla="*/ 85 w 71"/>
                <a:gd name="T31" fmla="*/ 95 h 79"/>
                <a:gd name="T32" fmla="*/ 85 w 71"/>
                <a:gd name="T33" fmla="*/ 89 h 79"/>
                <a:gd name="T34" fmla="*/ 123 w 71"/>
                <a:gd name="T35" fmla="*/ 83 h 79"/>
                <a:gd name="T36" fmla="*/ 85 w 71"/>
                <a:gd name="T37" fmla="*/ 89 h 79"/>
                <a:gd name="T38" fmla="*/ 123 w 71"/>
                <a:gd name="T39" fmla="*/ 73 h 79"/>
                <a:gd name="T40" fmla="*/ 85 w 71"/>
                <a:gd name="T41" fmla="*/ 66 h 79"/>
                <a:gd name="T42" fmla="*/ 52 w 71"/>
                <a:gd name="T43" fmla="*/ 108 h 79"/>
                <a:gd name="T44" fmla="*/ 48 w 71"/>
                <a:gd name="T45" fmla="*/ 89 h 79"/>
                <a:gd name="T46" fmla="*/ 29 w 71"/>
                <a:gd name="T47" fmla="*/ 85 h 79"/>
                <a:gd name="T48" fmla="*/ 79 w 71"/>
                <a:gd name="T49" fmla="*/ 83 h 79"/>
                <a:gd name="T50" fmla="*/ 54 w 71"/>
                <a:gd name="T51" fmla="*/ 83 h 79"/>
                <a:gd name="T52" fmla="*/ 27 w 71"/>
                <a:gd name="T53" fmla="*/ 46 h 79"/>
                <a:gd name="T54" fmla="*/ 79 w 71"/>
                <a:gd name="T55" fmla="*/ 35 h 79"/>
                <a:gd name="T56" fmla="*/ 27 w 71"/>
                <a:gd name="T57" fmla="*/ 46 h 79"/>
                <a:gd name="T58" fmla="*/ 10 w 71"/>
                <a:gd name="T59" fmla="*/ 135 h 79"/>
                <a:gd name="T60" fmla="*/ 142 w 71"/>
                <a:gd name="T61" fmla="*/ 125 h 79"/>
                <a:gd name="T62" fmla="*/ 65 w 71"/>
                <a:gd name="T63" fmla="*/ 139 h 79"/>
                <a:gd name="T64" fmla="*/ 33 w 71"/>
                <a:gd name="T65" fmla="*/ 164 h 79"/>
                <a:gd name="T66" fmla="*/ 65 w 71"/>
                <a:gd name="T67" fmla="*/ 139 h 79"/>
                <a:gd name="T68" fmla="*/ 100 w 71"/>
                <a:gd name="T69" fmla="*/ 164 h 79"/>
                <a:gd name="T70" fmla="*/ 100 w 71"/>
                <a:gd name="T71" fmla="*/ 139 h 7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" h="79">
                  <a:moveTo>
                    <a:pt x="69" y="10"/>
                  </a:moveTo>
                  <a:cubicBezTo>
                    <a:pt x="67" y="10"/>
                    <a:pt x="67" y="10"/>
                    <a:pt x="67" y="1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8"/>
                    <a:pt x="71" y="8"/>
                    <a:pt x="71" y="8"/>
                  </a:cubicBezTo>
                  <a:lnTo>
                    <a:pt x="69" y="10"/>
                  </a:lnTo>
                  <a:close/>
                  <a:moveTo>
                    <a:pt x="7" y="3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7" y="10"/>
                    <a:pt x="7" y="10"/>
                    <a:pt x="7" y="10"/>
                  </a:cubicBezTo>
                  <a:lnTo>
                    <a:pt x="7" y="3"/>
                  </a:lnTo>
                  <a:close/>
                  <a:moveTo>
                    <a:pt x="0" y="8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3" y="10"/>
                    <a:pt x="3" y="10"/>
                  </a:cubicBezTo>
                  <a:lnTo>
                    <a:pt x="0" y="8"/>
                  </a:lnTo>
                  <a:close/>
                  <a:moveTo>
                    <a:pt x="64" y="13"/>
                  </a:moveTo>
                  <a:cubicBezTo>
                    <a:pt x="64" y="57"/>
                    <a:pt x="64" y="57"/>
                    <a:pt x="64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13"/>
                    <a:pt x="8" y="13"/>
                    <a:pt x="8" y="13"/>
                  </a:cubicBezTo>
                  <a:lnTo>
                    <a:pt x="64" y="13"/>
                  </a:lnTo>
                  <a:close/>
                  <a:moveTo>
                    <a:pt x="41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41" y="46"/>
                    <a:pt x="41" y="46"/>
                    <a:pt x="41" y="46"/>
                  </a:cubicBezTo>
                  <a:lnTo>
                    <a:pt x="41" y="49"/>
                  </a:lnTo>
                  <a:close/>
                  <a:moveTo>
                    <a:pt x="41" y="43"/>
                  </a:moveTo>
                  <a:cubicBezTo>
                    <a:pt x="59" y="43"/>
                    <a:pt x="59" y="43"/>
                    <a:pt x="59" y="43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41" y="40"/>
                    <a:pt x="41" y="40"/>
                    <a:pt x="41" y="40"/>
                  </a:cubicBezTo>
                  <a:lnTo>
                    <a:pt x="41" y="43"/>
                  </a:lnTo>
                  <a:close/>
                  <a:moveTo>
                    <a:pt x="41" y="35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41" y="32"/>
                    <a:pt x="41" y="32"/>
                    <a:pt x="41" y="32"/>
                  </a:cubicBezTo>
                  <a:lnTo>
                    <a:pt x="41" y="35"/>
                  </a:lnTo>
                  <a:close/>
                  <a:moveTo>
                    <a:pt x="25" y="52"/>
                  </a:moveTo>
                  <a:cubicBezTo>
                    <a:pt x="30" y="52"/>
                    <a:pt x="35" y="48"/>
                    <a:pt x="36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7" y="30"/>
                    <a:pt x="14" y="35"/>
                    <a:pt x="14" y="41"/>
                  </a:cubicBezTo>
                  <a:cubicBezTo>
                    <a:pt x="14" y="47"/>
                    <a:pt x="18" y="52"/>
                    <a:pt x="25" y="52"/>
                  </a:cubicBezTo>
                  <a:close/>
                  <a:moveTo>
                    <a:pt x="38" y="40"/>
                  </a:moveTo>
                  <a:cubicBezTo>
                    <a:pt x="38" y="40"/>
                    <a:pt x="38" y="27"/>
                    <a:pt x="26" y="27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38" y="40"/>
                  </a:lnTo>
                  <a:close/>
                  <a:moveTo>
                    <a:pt x="13" y="22"/>
                  </a:moveTo>
                  <a:cubicBezTo>
                    <a:pt x="38" y="22"/>
                    <a:pt x="38" y="22"/>
                    <a:pt x="38" y="22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13" y="17"/>
                    <a:pt x="13" y="17"/>
                    <a:pt x="13" y="17"/>
                  </a:cubicBezTo>
                  <a:lnTo>
                    <a:pt x="13" y="22"/>
                  </a:lnTo>
                  <a:close/>
                  <a:moveTo>
                    <a:pt x="68" y="65"/>
                  </a:moveTo>
                  <a:cubicBezTo>
                    <a:pt x="5" y="65"/>
                    <a:pt x="5" y="65"/>
                    <a:pt x="5" y="65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8" y="60"/>
                    <a:pt x="68" y="60"/>
                    <a:pt x="68" y="60"/>
                  </a:cubicBezTo>
                  <a:lnTo>
                    <a:pt x="68" y="65"/>
                  </a:lnTo>
                  <a:close/>
                  <a:moveTo>
                    <a:pt x="31" y="67"/>
                  </a:moveTo>
                  <a:cubicBezTo>
                    <a:pt x="23" y="79"/>
                    <a:pt x="23" y="79"/>
                    <a:pt x="23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23" y="67"/>
                    <a:pt x="23" y="67"/>
                    <a:pt x="23" y="67"/>
                  </a:cubicBezTo>
                  <a:lnTo>
                    <a:pt x="31" y="67"/>
                  </a:lnTo>
                  <a:close/>
                  <a:moveTo>
                    <a:pt x="55" y="79"/>
                  </a:moveTo>
                  <a:cubicBezTo>
                    <a:pt x="48" y="79"/>
                    <a:pt x="48" y="79"/>
                    <a:pt x="48" y="79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8" y="67"/>
                    <a:pt x="48" y="67"/>
                    <a:pt x="48" y="67"/>
                  </a:cubicBezTo>
                  <a:lnTo>
                    <a:pt x="55" y="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266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129" name="Group 9"/>
          <p:cNvGrpSpPr>
            <a:grpSpLocks/>
          </p:cNvGrpSpPr>
          <p:nvPr/>
        </p:nvGrpSpPr>
        <p:grpSpPr bwMode="auto">
          <a:xfrm>
            <a:off x="7363246" y="2701600"/>
            <a:ext cx="817066" cy="817066"/>
            <a:chOff x="0" y="0"/>
            <a:chExt cx="366" cy="366"/>
          </a:xfrm>
        </p:grpSpPr>
        <p:sp>
          <p:nvSpPr>
            <p:cNvPr id="5151" name="Oval 10"/>
            <p:cNvSpPr>
              <a:spLocks noChangeArrowheads="1"/>
            </p:cNvSpPr>
            <p:nvPr/>
          </p:nvSpPr>
          <p:spPr bwMode="auto">
            <a:xfrm>
              <a:off x="0" y="0"/>
              <a:ext cx="366" cy="366"/>
            </a:xfrm>
            <a:prstGeom prst="ellipse">
              <a:avLst/>
            </a:prstGeom>
            <a:solidFill>
              <a:srgbClr val="92D050"/>
            </a:solidFill>
            <a:ln w="1270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669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52" name="淘宝网chenying0907出品 11"/>
            <p:cNvSpPr>
              <a:spLocks noEditPoints="1"/>
            </p:cNvSpPr>
            <p:nvPr/>
          </p:nvSpPr>
          <p:spPr bwMode="auto">
            <a:xfrm>
              <a:off x="108" y="100"/>
              <a:ext cx="152" cy="164"/>
            </a:xfrm>
            <a:custGeom>
              <a:avLst/>
              <a:gdLst>
                <a:gd name="T0" fmla="*/ 112 w 73"/>
                <a:gd name="T1" fmla="*/ 164 h 79"/>
                <a:gd name="T2" fmla="*/ 108 w 73"/>
                <a:gd name="T3" fmla="*/ 85 h 79"/>
                <a:gd name="T4" fmla="*/ 102 w 73"/>
                <a:gd name="T5" fmla="*/ 75 h 79"/>
                <a:gd name="T6" fmla="*/ 121 w 73"/>
                <a:gd name="T7" fmla="*/ 69 h 79"/>
                <a:gd name="T8" fmla="*/ 115 w 73"/>
                <a:gd name="T9" fmla="*/ 75 h 79"/>
                <a:gd name="T10" fmla="*/ 137 w 73"/>
                <a:gd name="T11" fmla="*/ 93 h 79"/>
                <a:gd name="T12" fmla="*/ 152 w 73"/>
                <a:gd name="T13" fmla="*/ 93 h 79"/>
                <a:gd name="T14" fmla="*/ 152 w 73"/>
                <a:gd name="T15" fmla="*/ 125 h 79"/>
                <a:gd name="T16" fmla="*/ 79 w 73"/>
                <a:gd name="T17" fmla="*/ 125 h 79"/>
                <a:gd name="T18" fmla="*/ 146 w 73"/>
                <a:gd name="T19" fmla="*/ 125 h 79"/>
                <a:gd name="T20" fmla="*/ 115 w 73"/>
                <a:gd name="T21" fmla="*/ 131 h 79"/>
                <a:gd name="T22" fmla="*/ 108 w 73"/>
                <a:gd name="T23" fmla="*/ 135 h 79"/>
                <a:gd name="T24" fmla="*/ 104 w 73"/>
                <a:gd name="T25" fmla="*/ 125 h 79"/>
                <a:gd name="T26" fmla="*/ 108 w 73"/>
                <a:gd name="T27" fmla="*/ 102 h 79"/>
                <a:gd name="T28" fmla="*/ 115 w 73"/>
                <a:gd name="T29" fmla="*/ 118 h 79"/>
                <a:gd name="T30" fmla="*/ 115 w 73"/>
                <a:gd name="T31" fmla="*/ 131 h 79"/>
                <a:gd name="T32" fmla="*/ 67 w 73"/>
                <a:gd name="T33" fmla="*/ 102 h 79"/>
                <a:gd name="T34" fmla="*/ 23 w 73"/>
                <a:gd name="T35" fmla="*/ 112 h 79"/>
                <a:gd name="T36" fmla="*/ 23 w 73"/>
                <a:gd name="T37" fmla="*/ 102 h 79"/>
                <a:gd name="T38" fmla="*/ 23 w 73"/>
                <a:gd name="T39" fmla="*/ 95 h 79"/>
                <a:gd name="T40" fmla="*/ 23 w 73"/>
                <a:gd name="T41" fmla="*/ 85 h 79"/>
                <a:gd name="T42" fmla="*/ 69 w 73"/>
                <a:gd name="T43" fmla="*/ 95 h 79"/>
                <a:gd name="T44" fmla="*/ 19 w 73"/>
                <a:gd name="T45" fmla="*/ 58 h 79"/>
                <a:gd name="T46" fmla="*/ 90 w 73"/>
                <a:gd name="T47" fmla="*/ 52 h 79"/>
                <a:gd name="T48" fmla="*/ 90 w 73"/>
                <a:gd name="T49" fmla="*/ 62 h 79"/>
                <a:gd name="T50" fmla="*/ 23 w 73"/>
                <a:gd name="T51" fmla="*/ 79 h 79"/>
                <a:gd name="T52" fmla="*/ 23 w 73"/>
                <a:gd name="T53" fmla="*/ 69 h 79"/>
                <a:gd name="T54" fmla="*/ 92 w 73"/>
                <a:gd name="T55" fmla="*/ 69 h 79"/>
                <a:gd name="T56" fmla="*/ 90 w 73"/>
                <a:gd name="T57" fmla="*/ 79 h 79"/>
                <a:gd name="T58" fmla="*/ 104 w 73"/>
                <a:gd name="T59" fmla="*/ 44 h 79"/>
                <a:gd name="T60" fmla="*/ 87 w 73"/>
                <a:gd name="T61" fmla="*/ 27 h 79"/>
                <a:gd name="T62" fmla="*/ 77 w 73"/>
                <a:gd name="T63" fmla="*/ 39 h 79"/>
                <a:gd name="T64" fmla="*/ 25 w 73"/>
                <a:gd name="T65" fmla="*/ 29 h 79"/>
                <a:gd name="T66" fmla="*/ 25 w 73"/>
                <a:gd name="T67" fmla="*/ 27 h 79"/>
                <a:gd name="T68" fmla="*/ 8 w 73"/>
                <a:gd name="T69" fmla="*/ 139 h 79"/>
                <a:gd name="T70" fmla="*/ 71 w 73"/>
                <a:gd name="T71" fmla="*/ 154 h 79"/>
                <a:gd name="T72" fmla="*/ 19 w 73"/>
                <a:gd name="T73" fmla="*/ 164 h 79"/>
                <a:gd name="T74" fmla="*/ 0 w 73"/>
                <a:gd name="T75" fmla="*/ 35 h 79"/>
                <a:gd name="T76" fmla="*/ 29 w 73"/>
                <a:gd name="T77" fmla="*/ 21 h 79"/>
                <a:gd name="T78" fmla="*/ 37 w 73"/>
                <a:gd name="T79" fmla="*/ 17 h 79"/>
                <a:gd name="T80" fmla="*/ 75 w 73"/>
                <a:gd name="T81" fmla="*/ 17 h 79"/>
                <a:gd name="T82" fmla="*/ 85 w 73"/>
                <a:gd name="T83" fmla="*/ 21 h 79"/>
                <a:gd name="T84" fmla="*/ 115 w 73"/>
                <a:gd name="T85" fmla="*/ 35 h 79"/>
                <a:gd name="T86" fmla="*/ 104 w 73"/>
                <a:gd name="T87" fmla="*/ 66 h 79"/>
                <a:gd name="T88" fmla="*/ 56 w 73"/>
                <a:gd name="T89" fmla="*/ 8 h 79"/>
                <a:gd name="T90" fmla="*/ 56 w 73"/>
                <a:gd name="T91" fmla="*/ 27 h 79"/>
                <a:gd name="T92" fmla="*/ 56 w 73"/>
                <a:gd name="T93" fmla="*/ 8 h 7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3" h="79">
                  <a:moveTo>
                    <a:pt x="73" y="60"/>
                  </a:moveTo>
                  <a:cubicBezTo>
                    <a:pt x="73" y="71"/>
                    <a:pt x="65" y="79"/>
                    <a:pt x="54" y="79"/>
                  </a:cubicBezTo>
                  <a:cubicBezTo>
                    <a:pt x="43" y="79"/>
                    <a:pt x="35" y="71"/>
                    <a:pt x="35" y="60"/>
                  </a:cubicBezTo>
                  <a:cubicBezTo>
                    <a:pt x="35" y="50"/>
                    <a:pt x="42" y="42"/>
                    <a:pt x="52" y="41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9" y="41"/>
                    <a:pt x="63" y="43"/>
                    <a:pt x="66" y="45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72" y="52"/>
                    <a:pt x="73" y="56"/>
                    <a:pt x="73" y="60"/>
                  </a:cubicBezTo>
                  <a:close/>
                  <a:moveTo>
                    <a:pt x="54" y="44"/>
                  </a:moveTo>
                  <a:cubicBezTo>
                    <a:pt x="45" y="44"/>
                    <a:pt x="38" y="51"/>
                    <a:pt x="38" y="60"/>
                  </a:cubicBezTo>
                  <a:cubicBezTo>
                    <a:pt x="38" y="69"/>
                    <a:pt x="45" y="76"/>
                    <a:pt x="54" y="76"/>
                  </a:cubicBezTo>
                  <a:cubicBezTo>
                    <a:pt x="63" y="76"/>
                    <a:pt x="70" y="69"/>
                    <a:pt x="70" y="60"/>
                  </a:cubicBezTo>
                  <a:cubicBezTo>
                    <a:pt x="70" y="51"/>
                    <a:pt x="63" y="44"/>
                    <a:pt x="54" y="44"/>
                  </a:cubicBezTo>
                  <a:close/>
                  <a:moveTo>
                    <a:pt x="55" y="63"/>
                  </a:moveTo>
                  <a:cubicBezTo>
                    <a:pt x="55" y="65"/>
                    <a:pt x="55" y="65"/>
                    <a:pt x="55" y="65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1" y="62"/>
                    <a:pt x="50" y="61"/>
                    <a:pt x="50" y="60"/>
                  </a:cubicBezTo>
                  <a:cubicBezTo>
                    <a:pt x="50" y="59"/>
                    <a:pt x="51" y="58"/>
                    <a:pt x="52" y="57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6" y="58"/>
                    <a:pt x="57" y="59"/>
                    <a:pt x="57" y="60"/>
                  </a:cubicBezTo>
                  <a:cubicBezTo>
                    <a:pt x="57" y="61"/>
                    <a:pt x="56" y="62"/>
                    <a:pt x="55" y="63"/>
                  </a:cubicBezTo>
                  <a:close/>
                  <a:moveTo>
                    <a:pt x="11" y="49"/>
                  </a:moveTo>
                  <a:cubicBezTo>
                    <a:pt x="32" y="49"/>
                    <a:pt x="32" y="49"/>
                    <a:pt x="32" y="49"/>
                  </a:cubicBezTo>
                  <a:cubicBezTo>
                    <a:pt x="31" y="51"/>
                    <a:pt x="30" y="52"/>
                    <a:pt x="30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0" y="54"/>
                    <a:pt x="9" y="53"/>
                    <a:pt x="9" y="51"/>
                  </a:cubicBezTo>
                  <a:cubicBezTo>
                    <a:pt x="9" y="50"/>
                    <a:pt x="10" y="49"/>
                    <a:pt x="11" y="49"/>
                  </a:cubicBezTo>
                  <a:close/>
                  <a:moveTo>
                    <a:pt x="33" y="46"/>
                  </a:moveTo>
                  <a:cubicBezTo>
                    <a:pt x="11" y="46"/>
                    <a:pt x="11" y="46"/>
                    <a:pt x="11" y="46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2"/>
                    <a:pt x="10" y="41"/>
                    <a:pt x="11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3"/>
                    <a:pt x="35" y="44"/>
                    <a:pt x="33" y="46"/>
                  </a:cubicBezTo>
                  <a:close/>
                  <a:moveTo>
                    <a:pt x="11" y="30"/>
                  </a:moveTo>
                  <a:cubicBezTo>
                    <a:pt x="10" y="30"/>
                    <a:pt x="9" y="29"/>
                    <a:pt x="9" y="28"/>
                  </a:cubicBezTo>
                  <a:cubicBezTo>
                    <a:pt x="9" y="26"/>
                    <a:pt x="10" y="25"/>
                    <a:pt x="11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5"/>
                    <a:pt x="45" y="26"/>
                    <a:pt x="45" y="28"/>
                  </a:cubicBezTo>
                  <a:cubicBezTo>
                    <a:pt x="45" y="29"/>
                    <a:pt x="44" y="30"/>
                    <a:pt x="43" y="30"/>
                  </a:cubicBezTo>
                  <a:lnTo>
                    <a:pt x="11" y="30"/>
                  </a:lnTo>
                  <a:close/>
                  <a:moveTo>
                    <a:pt x="11" y="38"/>
                  </a:moveTo>
                  <a:cubicBezTo>
                    <a:pt x="10" y="38"/>
                    <a:pt x="9" y="37"/>
                    <a:pt x="9" y="36"/>
                  </a:cubicBezTo>
                  <a:cubicBezTo>
                    <a:pt x="9" y="34"/>
                    <a:pt x="10" y="33"/>
                    <a:pt x="11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4" y="33"/>
                    <a:pt x="44" y="33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3" y="38"/>
                    <a:pt x="43" y="38"/>
                    <a:pt x="43" y="38"/>
                  </a:cubicBezTo>
                  <a:lnTo>
                    <a:pt x="11" y="38"/>
                  </a:lnTo>
                  <a:close/>
                  <a:moveTo>
                    <a:pt x="50" y="21"/>
                  </a:moveTo>
                  <a:cubicBezTo>
                    <a:pt x="50" y="16"/>
                    <a:pt x="47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4"/>
                  </a:cubicBezTo>
                  <a:cubicBezTo>
                    <a:pt x="42" y="17"/>
                    <a:pt x="40" y="19"/>
                    <a:pt x="3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5" y="19"/>
                    <a:pt x="12" y="17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8" y="13"/>
                    <a:pt x="4" y="16"/>
                    <a:pt x="4" y="21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4" y="71"/>
                    <a:pt x="8" y="74"/>
                    <a:pt x="1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6" y="76"/>
                    <a:pt x="38" y="78"/>
                    <a:pt x="39" y="79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5" y="79"/>
                    <a:pt x="0" y="76"/>
                    <a:pt x="0" y="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3"/>
                    <a:pt x="5" y="10"/>
                    <a:pt x="9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9"/>
                    <a:pt x="16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4"/>
                    <a:pt x="23" y="0"/>
                    <a:pt x="27" y="0"/>
                  </a:cubicBezTo>
                  <a:cubicBezTo>
                    <a:pt x="32" y="0"/>
                    <a:pt x="35" y="4"/>
                    <a:pt x="36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8" y="8"/>
                    <a:pt x="40" y="9"/>
                    <a:pt x="41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50" y="10"/>
                    <a:pt x="55" y="13"/>
                    <a:pt x="55" y="17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0" y="32"/>
                    <a:pt x="50" y="32"/>
                    <a:pt x="50" y="32"/>
                  </a:cubicBezTo>
                  <a:lnTo>
                    <a:pt x="50" y="21"/>
                  </a:lnTo>
                  <a:close/>
                  <a:moveTo>
                    <a:pt x="27" y="4"/>
                  </a:moveTo>
                  <a:cubicBezTo>
                    <a:pt x="25" y="4"/>
                    <a:pt x="23" y="6"/>
                    <a:pt x="23" y="9"/>
                  </a:cubicBezTo>
                  <a:cubicBezTo>
                    <a:pt x="23" y="11"/>
                    <a:pt x="25" y="13"/>
                    <a:pt x="27" y="13"/>
                  </a:cubicBezTo>
                  <a:cubicBezTo>
                    <a:pt x="30" y="13"/>
                    <a:pt x="32" y="11"/>
                    <a:pt x="32" y="9"/>
                  </a:cubicBezTo>
                  <a:cubicBezTo>
                    <a:pt x="32" y="6"/>
                    <a:pt x="30" y="4"/>
                    <a:pt x="27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266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130" name="Rectangle 12"/>
          <p:cNvSpPr>
            <a:spLocks noChangeArrowheads="1"/>
          </p:cNvSpPr>
          <p:nvPr/>
        </p:nvSpPr>
        <p:spPr bwMode="auto">
          <a:xfrm>
            <a:off x="8612893" y="2720950"/>
            <a:ext cx="434592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4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網站架構流程</a:t>
            </a:r>
          </a:p>
          <a:p>
            <a:r>
              <a:rPr lang="zh-TW" altLang="en-US" sz="4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sz="4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CN" altLang="en-US" sz="4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sym typeface="Arial" panose="020B0604020202020204" pitchFamily="34" charset="0"/>
            </a:endParaRPr>
          </a:p>
        </p:txBody>
      </p:sp>
      <p:grpSp>
        <p:nvGrpSpPr>
          <p:cNvPr id="5131" name="Group 13"/>
          <p:cNvGrpSpPr>
            <a:grpSpLocks/>
          </p:cNvGrpSpPr>
          <p:nvPr/>
        </p:nvGrpSpPr>
        <p:grpSpPr bwMode="auto">
          <a:xfrm>
            <a:off x="7367711" y="4042743"/>
            <a:ext cx="817066" cy="817066"/>
            <a:chOff x="0" y="0"/>
            <a:chExt cx="366" cy="366"/>
          </a:xfrm>
        </p:grpSpPr>
        <p:sp>
          <p:nvSpPr>
            <p:cNvPr id="5149" name="Oval 14"/>
            <p:cNvSpPr>
              <a:spLocks noChangeArrowheads="1"/>
            </p:cNvSpPr>
            <p:nvPr/>
          </p:nvSpPr>
          <p:spPr bwMode="auto">
            <a:xfrm>
              <a:off x="0" y="0"/>
              <a:ext cx="366" cy="366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669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50" name="淘宝网chenying0907出品 15"/>
            <p:cNvSpPr>
              <a:spLocks noEditPoints="1"/>
            </p:cNvSpPr>
            <p:nvPr/>
          </p:nvSpPr>
          <p:spPr bwMode="auto">
            <a:xfrm>
              <a:off x="102" y="102"/>
              <a:ext cx="162" cy="162"/>
            </a:xfrm>
            <a:custGeom>
              <a:avLst/>
              <a:gdLst>
                <a:gd name="T0" fmla="*/ 104 w 78"/>
                <a:gd name="T1" fmla="*/ 83 h 78"/>
                <a:gd name="T2" fmla="*/ 120 w 78"/>
                <a:gd name="T3" fmla="*/ 85 h 78"/>
                <a:gd name="T4" fmla="*/ 162 w 78"/>
                <a:gd name="T5" fmla="*/ 44 h 78"/>
                <a:gd name="T6" fmla="*/ 162 w 78"/>
                <a:gd name="T7" fmla="*/ 37 h 78"/>
                <a:gd name="T8" fmla="*/ 133 w 78"/>
                <a:gd name="T9" fmla="*/ 69 h 78"/>
                <a:gd name="T10" fmla="*/ 104 w 78"/>
                <a:gd name="T11" fmla="*/ 64 h 78"/>
                <a:gd name="T12" fmla="*/ 96 w 78"/>
                <a:gd name="T13" fmla="*/ 37 h 78"/>
                <a:gd name="T14" fmla="*/ 127 w 78"/>
                <a:gd name="T15" fmla="*/ 4 h 78"/>
                <a:gd name="T16" fmla="*/ 120 w 78"/>
                <a:gd name="T17" fmla="*/ 2 h 78"/>
                <a:gd name="T18" fmla="*/ 79 w 78"/>
                <a:gd name="T19" fmla="*/ 44 h 78"/>
                <a:gd name="T20" fmla="*/ 83 w 78"/>
                <a:gd name="T21" fmla="*/ 60 h 78"/>
                <a:gd name="T22" fmla="*/ 44 w 78"/>
                <a:gd name="T23" fmla="*/ 110 h 78"/>
                <a:gd name="T24" fmla="*/ 35 w 78"/>
                <a:gd name="T25" fmla="*/ 108 h 78"/>
                <a:gd name="T26" fmla="*/ 10 w 78"/>
                <a:gd name="T27" fmla="*/ 133 h 78"/>
                <a:gd name="T28" fmla="*/ 35 w 78"/>
                <a:gd name="T29" fmla="*/ 160 h 78"/>
                <a:gd name="T30" fmla="*/ 60 w 78"/>
                <a:gd name="T31" fmla="*/ 133 h 78"/>
                <a:gd name="T32" fmla="*/ 60 w 78"/>
                <a:gd name="T33" fmla="*/ 125 h 78"/>
                <a:gd name="T34" fmla="*/ 104 w 78"/>
                <a:gd name="T35" fmla="*/ 83 h 78"/>
                <a:gd name="T36" fmla="*/ 35 w 78"/>
                <a:gd name="T37" fmla="*/ 147 h 78"/>
                <a:gd name="T38" fmla="*/ 23 w 78"/>
                <a:gd name="T39" fmla="*/ 133 h 78"/>
                <a:gd name="T40" fmla="*/ 35 w 78"/>
                <a:gd name="T41" fmla="*/ 120 h 78"/>
                <a:gd name="T42" fmla="*/ 50 w 78"/>
                <a:gd name="T43" fmla="*/ 133 h 78"/>
                <a:gd name="T44" fmla="*/ 35 w 78"/>
                <a:gd name="T45" fmla="*/ 147 h 78"/>
                <a:gd name="T46" fmla="*/ 37 w 78"/>
                <a:gd name="T47" fmla="*/ 50 h 78"/>
                <a:gd name="T48" fmla="*/ 62 w 78"/>
                <a:gd name="T49" fmla="*/ 75 h 78"/>
                <a:gd name="T50" fmla="*/ 75 w 78"/>
                <a:gd name="T51" fmla="*/ 64 h 78"/>
                <a:gd name="T52" fmla="*/ 50 w 78"/>
                <a:gd name="T53" fmla="*/ 39 h 78"/>
                <a:gd name="T54" fmla="*/ 56 w 78"/>
                <a:gd name="T55" fmla="*/ 33 h 78"/>
                <a:gd name="T56" fmla="*/ 23 w 78"/>
                <a:gd name="T57" fmla="*/ 0 h 78"/>
                <a:gd name="T58" fmla="*/ 0 w 78"/>
                <a:gd name="T59" fmla="*/ 25 h 78"/>
                <a:gd name="T60" fmla="*/ 33 w 78"/>
                <a:gd name="T61" fmla="*/ 56 h 78"/>
                <a:gd name="T62" fmla="*/ 37 w 78"/>
                <a:gd name="T63" fmla="*/ 50 h 78"/>
                <a:gd name="T64" fmla="*/ 114 w 78"/>
                <a:gd name="T65" fmla="*/ 87 h 78"/>
                <a:gd name="T66" fmla="*/ 79 w 78"/>
                <a:gd name="T67" fmla="*/ 118 h 78"/>
                <a:gd name="T68" fmla="*/ 116 w 78"/>
                <a:gd name="T69" fmla="*/ 156 h 78"/>
                <a:gd name="T70" fmla="*/ 139 w 78"/>
                <a:gd name="T71" fmla="*/ 156 h 78"/>
                <a:gd name="T72" fmla="*/ 150 w 78"/>
                <a:gd name="T73" fmla="*/ 145 h 78"/>
                <a:gd name="T74" fmla="*/ 150 w 78"/>
                <a:gd name="T75" fmla="*/ 123 h 78"/>
                <a:gd name="T76" fmla="*/ 114 w 78"/>
                <a:gd name="T77" fmla="*/ 87 h 78"/>
                <a:gd name="T78" fmla="*/ 129 w 78"/>
                <a:gd name="T79" fmla="*/ 147 h 78"/>
                <a:gd name="T80" fmla="*/ 125 w 78"/>
                <a:gd name="T81" fmla="*/ 147 h 78"/>
                <a:gd name="T82" fmla="*/ 93 w 78"/>
                <a:gd name="T83" fmla="*/ 118 h 78"/>
                <a:gd name="T84" fmla="*/ 93 w 78"/>
                <a:gd name="T85" fmla="*/ 112 h 78"/>
                <a:gd name="T86" fmla="*/ 100 w 78"/>
                <a:gd name="T87" fmla="*/ 112 h 78"/>
                <a:gd name="T88" fmla="*/ 129 w 78"/>
                <a:gd name="T89" fmla="*/ 143 h 78"/>
                <a:gd name="T90" fmla="*/ 129 w 78"/>
                <a:gd name="T91" fmla="*/ 147 h 78"/>
                <a:gd name="T92" fmla="*/ 143 w 78"/>
                <a:gd name="T93" fmla="*/ 135 h 78"/>
                <a:gd name="T94" fmla="*/ 137 w 78"/>
                <a:gd name="T95" fmla="*/ 135 h 78"/>
                <a:gd name="T96" fmla="*/ 108 w 78"/>
                <a:gd name="T97" fmla="*/ 106 h 78"/>
                <a:gd name="T98" fmla="*/ 108 w 78"/>
                <a:gd name="T99" fmla="*/ 100 h 78"/>
                <a:gd name="T100" fmla="*/ 112 w 78"/>
                <a:gd name="T101" fmla="*/ 100 h 78"/>
                <a:gd name="T102" fmla="*/ 143 w 78"/>
                <a:gd name="T103" fmla="*/ 129 h 78"/>
                <a:gd name="T104" fmla="*/ 143 w 78"/>
                <a:gd name="T105" fmla="*/ 135 h 7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8" h="78">
                  <a:moveTo>
                    <a:pt x="50" y="40"/>
                  </a:moveTo>
                  <a:cubicBezTo>
                    <a:pt x="53" y="41"/>
                    <a:pt x="55" y="41"/>
                    <a:pt x="58" y="41"/>
                  </a:cubicBezTo>
                  <a:cubicBezTo>
                    <a:pt x="69" y="41"/>
                    <a:pt x="78" y="32"/>
                    <a:pt x="78" y="21"/>
                  </a:cubicBezTo>
                  <a:cubicBezTo>
                    <a:pt x="78" y="20"/>
                    <a:pt x="78" y="19"/>
                    <a:pt x="78" y="18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59" y="1"/>
                    <a:pt x="58" y="1"/>
                  </a:cubicBezTo>
                  <a:cubicBezTo>
                    <a:pt x="47" y="1"/>
                    <a:pt x="38" y="10"/>
                    <a:pt x="38" y="21"/>
                  </a:cubicBezTo>
                  <a:cubicBezTo>
                    <a:pt x="38" y="24"/>
                    <a:pt x="39" y="27"/>
                    <a:pt x="40" y="29"/>
                  </a:cubicBezTo>
                  <a:cubicBezTo>
                    <a:pt x="34" y="40"/>
                    <a:pt x="24" y="49"/>
                    <a:pt x="21" y="53"/>
                  </a:cubicBezTo>
                  <a:cubicBezTo>
                    <a:pt x="20" y="52"/>
                    <a:pt x="18" y="52"/>
                    <a:pt x="17" y="52"/>
                  </a:cubicBezTo>
                  <a:cubicBezTo>
                    <a:pt x="10" y="52"/>
                    <a:pt x="5" y="58"/>
                    <a:pt x="5" y="64"/>
                  </a:cubicBezTo>
                  <a:cubicBezTo>
                    <a:pt x="5" y="71"/>
                    <a:pt x="10" y="77"/>
                    <a:pt x="17" y="77"/>
                  </a:cubicBezTo>
                  <a:cubicBezTo>
                    <a:pt x="24" y="77"/>
                    <a:pt x="29" y="71"/>
                    <a:pt x="29" y="64"/>
                  </a:cubicBezTo>
                  <a:cubicBezTo>
                    <a:pt x="29" y="63"/>
                    <a:pt x="29" y="61"/>
                    <a:pt x="29" y="60"/>
                  </a:cubicBezTo>
                  <a:cubicBezTo>
                    <a:pt x="31" y="56"/>
                    <a:pt x="39" y="47"/>
                    <a:pt x="50" y="40"/>
                  </a:cubicBezTo>
                  <a:close/>
                  <a:moveTo>
                    <a:pt x="17" y="71"/>
                  </a:moveTo>
                  <a:cubicBezTo>
                    <a:pt x="14" y="71"/>
                    <a:pt x="11" y="68"/>
                    <a:pt x="11" y="64"/>
                  </a:cubicBezTo>
                  <a:cubicBezTo>
                    <a:pt x="11" y="61"/>
                    <a:pt x="14" y="58"/>
                    <a:pt x="17" y="58"/>
                  </a:cubicBezTo>
                  <a:cubicBezTo>
                    <a:pt x="21" y="58"/>
                    <a:pt x="24" y="61"/>
                    <a:pt x="24" y="64"/>
                  </a:cubicBezTo>
                  <a:cubicBezTo>
                    <a:pt x="24" y="68"/>
                    <a:pt x="21" y="71"/>
                    <a:pt x="17" y="71"/>
                  </a:cubicBezTo>
                  <a:close/>
                  <a:moveTo>
                    <a:pt x="18" y="24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6" y="27"/>
                    <a:pt x="16" y="27"/>
                    <a:pt x="16" y="27"/>
                  </a:cubicBezTo>
                  <a:lnTo>
                    <a:pt x="18" y="24"/>
                  </a:lnTo>
                  <a:close/>
                  <a:moveTo>
                    <a:pt x="55" y="42"/>
                  </a:moveTo>
                  <a:cubicBezTo>
                    <a:pt x="55" y="42"/>
                    <a:pt x="45" y="45"/>
                    <a:pt x="38" y="57"/>
                  </a:cubicBezTo>
                  <a:cubicBezTo>
                    <a:pt x="38" y="56"/>
                    <a:pt x="56" y="75"/>
                    <a:pt x="56" y="75"/>
                  </a:cubicBezTo>
                  <a:cubicBezTo>
                    <a:pt x="59" y="78"/>
                    <a:pt x="64" y="78"/>
                    <a:pt x="67" y="75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75" y="67"/>
                    <a:pt x="75" y="62"/>
                    <a:pt x="72" y="59"/>
                  </a:cubicBezTo>
                  <a:lnTo>
                    <a:pt x="55" y="42"/>
                  </a:lnTo>
                  <a:close/>
                  <a:moveTo>
                    <a:pt x="62" y="71"/>
                  </a:moveTo>
                  <a:cubicBezTo>
                    <a:pt x="62" y="72"/>
                    <a:pt x="60" y="72"/>
                    <a:pt x="60" y="71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4" y="56"/>
                    <a:pt x="44" y="55"/>
                    <a:pt x="45" y="54"/>
                  </a:cubicBezTo>
                  <a:cubicBezTo>
                    <a:pt x="46" y="54"/>
                    <a:pt x="47" y="54"/>
                    <a:pt x="48" y="54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3" y="69"/>
                    <a:pt x="63" y="71"/>
                    <a:pt x="62" y="71"/>
                  </a:cubicBezTo>
                  <a:close/>
                  <a:moveTo>
                    <a:pt x="69" y="65"/>
                  </a:moveTo>
                  <a:cubicBezTo>
                    <a:pt x="68" y="66"/>
                    <a:pt x="67" y="66"/>
                    <a:pt x="66" y="65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1" y="50"/>
                    <a:pt x="51" y="49"/>
                    <a:pt x="52" y="48"/>
                  </a:cubicBezTo>
                  <a:cubicBezTo>
                    <a:pt x="52" y="47"/>
                    <a:pt x="54" y="47"/>
                    <a:pt x="54" y="48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3"/>
                    <a:pt x="69" y="64"/>
                    <a:pt x="69" y="6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266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134" name="Group 18"/>
          <p:cNvGrpSpPr>
            <a:grpSpLocks/>
          </p:cNvGrpSpPr>
          <p:nvPr/>
        </p:nvGrpSpPr>
        <p:grpSpPr bwMode="auto">
          <a:xfrm>
            <a:off x="7363246" y="5266170"/>
            <a:ext cx="812602" cy="817066"/>
            <a:chOff x="0" y="0"/>
            <a:chExt cx="364" cy="366"/>
          </a:xfrm>
        </p:grpSpPr>
        <p:sp>
          <p:nvSpPr>
            <p:cNvPr id="5147" name="Oval 19"/>
            <p:cNvSpPr>
              <a:spLocks noChangeArrowheads="1"/>
            </p:cNvSpPr>
            <p:nvPr/>
          </p:nvSpPr>
          <p:spPr bwMode="auto">
            <a:xfrm>
              <a:off x="0" y="0"/>
              <a:ext cx="364" cy="36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669">
                <a:solidFill>
                  <a:schemeClr val="bg1"/>
                </a:solidFill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48" name="淘宝网chenying0907出品 20"/>
            <p:cNvSpPr>
              <a:spLocks noEditPoints="1"/>
            </p:cNvSpPr>
            <p:nvPr/>
          </p:nvSpPr>
          <p:spPr bwMode="auto">
            <a:xfrm>
              <a:off x="108" y="106"/>
              <a:ext cx="148" cy="154"/>
            </a:xfrm>
            <a:custGeom>
              <a:avLst/>
              <a:gdLst>
                <a:gd name="T0" fmla="*/ 135 w 71"/>
                <a:gd name="T1" fmla="*/ 12 h 74"/>
                <a:gd name="T2" fmla="*/ 135 w 71"/>
                <a:gd name="T3" fmla="*/ 10 h 74"/>
                <a:gd name="T4" fmla="*/ 106 w 71"/>
                <a:gd name="T5" fmla="*/ 0 h 74"/>
                <a:gd name="T6" fmla="*/ 79 w 71"/>
                <a:gd name="T7" fmla="*/ 10 h 74"/>
                <a:gd name="T8" fmla="*/ 67 w 71"/>
                <a:gd name="T9" fmla="*/ 23 h 74"/>
                <a:gd name="T10" fmla="*/ 67 w 71"/>
                <a:gd name="T11" fmla="*/ 40 h 74"/>
                <a:gd name="T12" fmla="*/ 85 w 71"/>
                <a:gd name="T13" fmla="*/ 40 h 74"/>
                <a:gd name="T14" fmla="*/ 96 w 71"/>
                <a:gd name="T15" fmla="*/ 27 h 74"/>
                <a:gd name="T16" fmla="*/ 106 w 71"/>
                <a:gd name="T17" fmla="*/ 23 h 74"/>
                <a:gd name="T18" fmla="*/ 117 w 71"/>
                <a:gd name="T19" fmla="*/ 27 h 74"/>
                <a:gd name="T20" fmla="*/ 119 w 71"/>
                <a:gd name="T21" fmla="*/ 29 h 74"/>
                <a:gd name="T22" fmla="*/ 123 w 71"/>
                <a:gd name="T23" fmla="*/ 40 h 74"/>
                <a:gd name="T24" fmla="*/ 119 w 71"/>
                <a:gd name="T25" fmla="*/ 50 h 74"/>
                <a:gd name="T26" fmla="*/ 92 w 71"/>
                <a:gd name="T27" fmla="*/ 79 h 74"/>
                <a:gd name="T28" fmla="*/ 79 w 71"/>
                <a:gd name="T29" fmla="*/ 83 h 74"/>
                <a:gd name="T30" fmla="*/ 69 w 71"/>
                <a:gd name="T31" fmla="*/ 79 h 74"/>
                <a:gd name="T32" fmla="*/ 69 w 71"/>
                <a:gd name="T33" fmla="*/ 77 h 74"/>
                <a:gd name="T34" fmla="*/ 52 w 71"/>
                <a:gd name="T35" fmla="*/ 94 h 74"/>
                <a:gd name="T36" fmla="*/ 52 w 71"/>
                <a:gd name="T37" fmla="*/ 96 h 74"/>
                <a:gd name="T38" fmla="*/ 79 w 71"/>
                <a:gd name="T39" fmla="*/ 106 h 74"/>
                <a:gd name="T40" fmla="*/ 79 w 71"/>
                <a:gd name="T41" fmla="*/ 106 h 74"/>
                <a:gd name="T42" fmla="*/ 108 w 71"/>
                <a:gd name="T43" fmla="*/ 96 h 74"/>
                <a:gd name="T44" fmla="*/ 135 w 71"/>
                <a:gd name="T45" fmla="*/ 67 h 74"/>
                <a:gd name="T46" fmla="*/ 148 w 71"/>
                <a:gd name="T47" fmla="*/ 40 h 74"/>
                <a:gd name="T48" fmla="*/ 135 w 71"/>
                <a:gd name="T49" fmla="*/ 12 h 74"/>
                <a:gd name="T50" fmla="*/ 65 w 71"/>
                <a:gd name="T51" fmla="*/ 114 h 74"/>
                <a:gd name="T52" fmla="*/ 52 w 71"/>
                <a:gd name="T53" fmla="*/ 127 h 74"/>
                <a:gd name="T54" fmla="*/ 42 w 71"/>
                <a:gd name="T55" fmla="*/ 131 h 74"/>
                <a:gd name="T56" fmla="*/ 31 w 71"/>
                <a:gd name="T57" fmla="*/ 127 h 74"/>
                <a:gd name="T58" fmla="*/ 29 w 71"/>
                <a:gd name="T59" fmla="*/ 125 h 74"/>
                <a:gd name="T60" fmla="*/ 25 w 71"/>
                <a:gd name="T61" fmla="*/ 114 h 74"/>
                <a:gd name="T62" fmla="*/ 29 w 71"/>
                <a:gd name="T63" fmla="*/ 104 h 74"/>
                <a:gd name="T64" fmla="*/ 56 w 71"/>
                <a:gd name="T65" fmla="*/ 75 h 74"/>
                <a:gd name="T66" fmla="*/ 69 w 71"/>
                <a:gd name="T67" fmla="*/ 71 h 74"/>
                <a:gd name="T68" fmla="*/ 79 w 71"/>
                <a:gd name="T69" fmla="*/ 75 h 74"/>
                <a:gd name="T70" fmla="*/ 79 w 71"/>
                <a:gd name="T71" fmla="*/ 77 h 74"/>
                <a:gd name="T72" fmla="*/ 79 w 71"/>
                <a:gd name="T73" fmla="*/ 77 h 74"/>
                <a:gd name="T74" fmla="*/ 96 w 71"/>
                <a:gd name="T75" fmla="*/ 60 h 74"/>
                <a:gd name="T76" fmla="*/ 96 w 71"/>
                <a:gd name="T77" fmla="*/ 58 h 74"/>
                <a:gd name="T78" fmla="*/ 94 w 71"/>
                <a:gd name="T79" fmla="*/ 56 h 74"/>
                <a:gd name="T80" fmla="*/ 90 w 71"/>
                <a:gd name="T81" fmla="*/ 54 h 74"/>
                <a:gd name="T82" fmla="*/ 69 w 71"/>
                <a:gd name="T83" fmla="*/ 48 h 74"/>
                <a:gd name="T84" fmla="*/ 40 w 71"/>
                <a:gd name="T85" fmla="*/ 58 h 74"/>
                <a:gd name="T86" fmla="*/ 13 w 71"/>
                <a:gd name="T87" fmla="*/ 87 h 74"/>
                <a:gd name="T88" fmla="*/ 0 w 71"/>
                <a:gd name="T89" fmla="*/ 114 h 74"/>
                <a:gd name="T90" fmla="*/ 13 w 71"/>
                <a:gd name="T91" fmla="*/ 142 h 74"/>
                <a:gd name="T92" fmla="*/ 13 w 71"/>
                <a:gd name="T93" fmla="*/ 144 h 74"/>
                <a:gd name="T94" fmla="*/ 42 w 71"/>
                <a:gd name="T95" fmla="*/ 154 h 74"/>
                <a:gd name="T96" fmla="*/ 42 w 71"/>
                <a:gd name="T97" fmla="*/ 154 h 74"/>
                <a:gd name="T98" fmla="*/ 69 w 71"/>
                <a:gd name="T99" fmla="*/ 144 h 74"/>
                <a:gd name="T100" fmla="*/ 81 w 71"/>
                <a:gd name="T101" fmla="*/ 131 h 74"/>
                <a:gd name="T102" fmla="*/ 81 w 71"/>
                <a:gd name="T103" fmla="*/ 114 h 74"/>
                <a:gd name="T104" fmla="*/ 65 w 71"/>
                <a:gd name="T105" fmla="*/ 114 h 7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71" h="74">
                  <a:moveTo>
                    <a:pt x="65" y="6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1" y="1"/>
                    <a:pt x="56" y="0"/>
                    <a:pt x="51" y="0"/>
                  </a:cubicBezTo>
                  <a:cubicBezTo>
                    <a:pt x="47" y="0"/>
                    <a:pt x="42" y="1"/>
                    <a:pt x="38" y="5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0" y="13"/>
                    <a:pt x="30" y="17"/>
                    <a:pt x="32" y="19"/>
                  </a:cubicBezTo>
                  <a:cubicBezTo>
                    <a:pt x="35" y="21"/>
                    <a:pt x="38" y="21"/>
                    <a:pt x="41" y="19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8" y="12"/>
                    <a:pt x="50" y="11"/>
                    <a:pt x="51" y="11"/>
                  </a:cubicBezTo>
                  <a:cubicBezTo>
                    <a:pt x="53" y="11"/>
                    <a:pt x="55" y="12"/>
                    <a:pt x="56" y="13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8" y="15"/>
                    <a:pt x="59" y="17"/>
                    <a:pt x="59" y="19"/>
                  </a:cubicBezTo>
                  <a:cubicBezTo>
                    <a:pt x="59" y="21"/>
                    <a:pt x="58" y="23"/>
                    <a:pt x="57" y="24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2" y="39"/>
                    <a:pt x="40" y="40"/>
                    <a:pt x="38" y="40"/>
                  </a:cubicBezTo>
                  <a:cubicBezTo>
                    <a:pt x="37" y="40"/>
                    <a:pt x="35" y="39"/>
                    <a:pt x="33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9" y="50"/>
                    <a:pt x="34" y="51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43" y="51"/>
                    <a:pt x="48" y="50"/>
                    <a:pt x="52" y="46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9" y="29"/>
                    <a:pt x="71" y="24"/>
                    <a:pt x="71" y="19"/>
                  </a:cubicBezTo>
                  <a:cubicBezTo>
                    <a:pt x="71" y="14"/>
                    <a:pt x="69" y="9"/>
                    <a:pt x="65" y="6"/>
                  </a:cubicBezTo>
                  <a:close/>
                  <a:moveTo>
                    <a:pt x="31" y="55"/>
                  </a:moveTo>
                  <a:cubicBezTo>
                    <a:pt x="25" y="61"/>
                    <a:pt x="25" y="61"/>
                    <a:pt x="25" y="61"/>
                  </a:cubicBezTo>
                  <a:cubicBezTo>
                    <a:pt x="23" y="62"/>
                    <a:pt x="21" y="63"/>
                    <a:pt x="20" y="63"/>
                  </a:cubicBezTo>
                  <a:cubicBezTo>
                    <a:pt x="18" y="63"/>
                    <a:pt x="16" y="62"/>
                    <a:pt x="15" y="61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3" y="59"/>
                    <a:pt x="12" y="57"/>
                    <a:pt x="12" y="55"/>
                  </a:cubicBezTo>
                  <a:cubicBezTo>
                    <a:pt x="12" y="53"/>
                    <a:pt x="13" y="51"/>
                    <a:pt x="14" y="50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9" y="35"/>
                    <a:pt x="31" y="34"/>
                    <a:pt x="33" y="34"/>
                  </a:cubicBezTo>
                  <a:cubicBezTo>
                    <a:pt x="34" y="34"/>
                    <a:pt x="36" y="35"/>
                    <a:pt x="38" y="36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4" y="27"/>
                    <a:pt x="44" y="26"/>
                    <a:pt x="43" y="26"/>
                  </a:cubicBezTo>
                  <a:cubicBezTo>
                    <a:pt x="40" y="24"/>
                    <a:pt x="36" y="23"/>
                    <a:pt x="33" y="23"/>
                  </a:cubicBezTo>
                  <a:cubicBezTo>
                    <a:pt x="28" y="23"/>
                    <a:pt x="23" y="24"/>
                    <a:pt x="19" y="28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2" y="45"/>
                    <a:pt x="0" y="50"/>
                    <a:pt x="0" y="55"/>
                  </a:cubicBezTo>
                  <a:cubicBezTo>
                    <a:pt x="0" y="60"/>
                    <a:pt x="2" y="65"/>
                    <a:pt x="6" y="68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10" y="73"/>
                    <a:pt x="15" y="74"/>
                    <a:pt x="20" y="7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24" y="74"/>
                    <a:pt x="29" y="73"/>
                    <a:pt x="33" y="69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1" y="61"/>
                    <a:pt x="41" y="57"/>
                    <a:pt x="39" y="55"/>
                  </a:cubicBezTo>
                  <a:cubicBezTo>
                    <a:pt x="37" y="53"/>
                    <a:pt x="33" y="53"/>
                    <a:pt x="31" y="5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 sz="266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136" name="Text Box 24"/>
          <p:cNvSpPr txBox="1">
            <a:spLocks noChangeArrowheads="1"/>
          </p:cNvSpPr>
          <p:nvPr/>
        </p:nvSpPr>
        <p:spPr bwMode="auto">
          <a:xfrm>
            <a:off x="6209372" y="1399586"/>
            <a:ext cx="87716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5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5137" name="Text Box 25"/>
          <p:cNvSpPr txBox="1">
            <a:spLocks noChangeArrowheads="1"/>
          </p:cNvSpPr>
          <p:nvPr/>
        </p:nvSpPr>
        <p:spPr bwMode="auto">
          <a:xfrm>
            <a:off x="6209372" y="2665370"/>
            <a:ext cx="87716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5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5138" name="Text Box 26"/>
          <p:cNvSpPr txBox="1">
            <a:spLocks noChangeArrowheads="1"/>
          </p:cNvSpPr>
          <p:nvPr/>
        </p:nvSpPr>
        <p:spPr bwMode="auto">
          <a:xfrm>
            <a:off x="6209372" y="3953477"/>
            <a:ext cx="87716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5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5139" name="Text Box 27"/>
          <p:cNvSpPr txBox="1">
            <a:spLocks noChangeArrowheads="1"/>
          </p:cNvSpPr>
          <p:nvPr/>
        </p:nvSpPr>
        <p:spPr bwMode="auto">
          <a:xfrm>
            <a:off x="6229697" y="5287450"/>
            <a:ext cx="87716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5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>
            <a:off x="1409700" y="795078"/>
            <a:ext cx="3214688" cy="0"/>
          </a:xfrm>
          <a:prstGeom prst="line">
            <a:avLst/>
          </a:prstGeom>
          <a:noFill/>
          <a:ln w="6350">
            <a:solidFill>
              <a:srgbClr val="FDC80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42" name="Text Box 30"/>
          <p:cNvSpPr txBox="1">
            <a:spLocks noChangeArrowheads="1"/>
          </p:cNvSpPr>
          <p:nvPr/>
        </p:nvSpPr>
        <p:spPr bwMode="auto">
          <a:xfrm>
            <a:off x="1027585" y="1052557"/>
            <a:ext cx="169597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6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Arial" panose="020B0604020202020204" pitchFamily="34" charset="0"/>
              </a:rPr>
              <a:t>目錄</a:t>
            </a:r>
            <a:endParaRPr lang="zh-CN" altLang="zh-CN" sz="6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sym typeface="Arial" panose="020B0604020202020204" pitchFamily="34" charset="0"/>
            </a:endParaRPr>
          </a:p>
        </p:txBody>
      </p:sp>
      <p:sp>
        <p:nvSpPr>
          <p:cNvPr id="5143" name="Text Box 31"/>
          <p:cNvSpPr txBox="1">
            <a:spLocks noChangeArrowheads="1"/>
          </p:cNvSpPr>
          <p:nvPr/>
        </p:nvSpPr>
        <p:spPr bwMode="auto">
          <a:xfrm>
            <a:off x="2738884" y="1191056"/>
            <a:ext cx="244827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dirty="0" smtClean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Contents</a:t>
            </a:r>
            <a:endParaRPr lang="zh-CN" altLang="zh-CN" sz="48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144" name="Line 32"/>
          <p:cNvSpPr>
            <a:spLocks noChangeShapeType="1"/>
          </p:cNvSpPr>
          <p:nvPr/>
        </p:nvSpPr>
        <p:spPr bwMode="auto">
          <a:xfrm>
            <a:off x="1460823" y="2464197"/>
            <a:ext cx="3214688" cy="0"/>
          </a:xfrm>
          <a:prstGeom prst="line">
            <a:avLst/>
          </a:prstGeom>
          <a:noFill/>
          <a:ln w="6350">
            <a:solidFill>
              <a:srgbClr val="FDC80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66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603964" y="4073697"/>
            <a:ext cx="37580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ER-MODEL</a:t>
            </a:r>
            <a:endParaRPr lang="en-US" altLang="zh-TW" sz="4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4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4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08429" y="5216541"/>
            <a:ext cx="273493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26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val 78"/>
          <p:cNvSpPr/>
          <p:nvPr/>
        </p:nvSpPr>
        <p:spPr>
          <a:xfrm>
            <a:off x="604730" y="3476574"/>
            <a:ext cx="242553" cy="271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828975" y="4264793"/>
            <a:ext cx="2374424" cy="22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GB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077447" y="740267"/>
            <a:ext cx="5466420" cy="5472614"/>
            <a:chOff x="6531732" y="1844629"/>
            <a:chExt cx="4807875" cy="5002933"/>
          </a:xfrm>
        </p:grpSpPr>
        <p:grpSp>
          <p:nvGrpSpPr>
            <p:cNvPr id="99" name="Group 98"/>
            <p:cNvGrpSpPr/>
            <p:nvPr/>
          </p:nvGrpSpPr>
          <p:grpSpPr>
            <a:xfrm>
              <a:off x="8211059" y="3333470"/>
              <a:ext cx="1495699" cy="3514092"/>
              <a:chOff x="8211059" y="3333470"/>
              <a:chExt cx="1495699" cy="3514092"/>
            </a:xfrm>
          </p:grpSpPr>
          <p:sp>
            <p:nvSpPr>
              <p:cNvPr id="100" name="Oval 5"/>
              <p:cNvSpPr>
                <a:spLocks noChangeArrowheads="1"/>
              </p:cNvSpPr>
              <p:nvPr/>
            </p:nvSpPr>
            <p:spPr bwMode="auto">
              <a:xfrm>
                <a:off x="8311636" y="3445476"/>
                <a:ext cx="1247305" cy="124806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1" name="淘宝网chenying0907出品 9"/>
              <p:cNvSpPr>
                <a:spLocks noEditPoints="1"/>
              </p:cNvSpPr>
              <p:nvPr/>
            </p:nvSpPr>
            <p:spPr bwMode="auto">
              <a:xfrm>
                <a:off x="8211059" y="3333470"/>
                <a:ext cx="1449220" cy="1621420"/>
              </a:xfrm>
              <a:custGeom>
                <a:avLst/>
                <a:gdLst>
                  <a:gd name="T0" fmla="*/ 804 w 804"/>
                  <a:gd name="T1" fmla="*/ 402 h 900"/>
                  <a:gd name="T2" fmla="*/ 402 w 804"/>
                  <a:gd name="T3" fmla="*/ 0 h 900"/>
                  <a:gd name="T4" fmla="*/ 0 w 804"/>
                  <a:gd name="T5" fmla="*/ 402 h 900"/>
                  <a:gd name="T6" fmla="*/ 333 w 804"/>
                  <a:gd name="T7" fmla="*/ 798 h 900"/>
                  <a:gd name="T8" fmla="*/ 333 w 804"/>
                  <a:gd name="T9" fmla="*/ 900 h 900"/>
                  <a:gd name="T10" fmla="*/ 471 w 804"/>
                  <a:gd name="T11" fmla="*/ 900 h 900"/>
                  <a:gd name="T12" fmla="*/ 471 w 804"/>
                  <a:gd name="T13" fmla="*/ 798 h 900"/>
                  <a:gd name="T14" fmla="*/ 804 w 804"/>
                  <a:gd name="T15" fmla="*/ 402 h 900"/>
                  <a:gd name="T16" fmla="*/ 402 w 804"/>
                  <a:gd name="T17" fmla="*/ 704 h 900"/>
                  <a:gd name="T18" fmla="*/ 100 w 804"/>
                  <a:gd name="T19" fmla="*/ 402 h 900"/>
                  <a:gd name="T20" fmla="*/ 402 w 804"/>
                  <a:gd name="T21" fmla="*/ 100 h 900"/>
                  <a:gd name="T22" fmla="*/ 704 w 804"/>
                  <a:gd name="T23" fmla="*/ 402 h 900"/>
                  <a:gd name="T24" fmla="*/ 402 w 804"/>
                  <a:gd name="T25" fmla="*/ 704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04" h="900">
                    <a:moveTo>
                      <a:pt x="804" y="402"/>
                    </a:moveTo>
                    <a:cubicBezTo>
                      <a:pt x="804" y="180"/>
                      <a:pt x="624" y="0"/>
                      <a:pt x="402" y="0"/>
                    </a:cubicBezTo>
                    <a:cubicBezTo>
                      <a:pt x="180" y="0"/>
                      <a:pt x="0" y="180"/>
                      <a:pt x="0" y="402"/>
                    </a:cubicBezTo>
                    <a:cubicBezTo>
                      <a:pt x="0" y="600"/>
                      <a:pt x="144" y="765"/>
                      <a:pt x="333" y="798"/>
                    </a:cubicBezTo>
                    <a:cubicBezTo>
                      <a:pt x="333" y="900"/>
                      <a:pt x="333" y="900"/>
                      <a:pt x="333" y="900"/>
                    </a:cubicBezTo>
                    <a:cubicBezTo>
                      <a:pt x="471" y="900"/>
                      <a:pt x="471" y="900"/>
                      <a:pt x="471" y="900"/>
                    </a:cubicBezTo>
                    <a:cubicBezTo>
                      <a:pt x="471" y="798"/>
                      <a:pt x="471" y="798"/>
                      <a:pt x="471" y="798"/>
                    </a:cubicBezTo>
                    <a:cubicBezTo>
                      <a:pt x="660" y="765"/>
                      <a:pt x="804" y="600"/>
                      <a:pt x="804" y="402"/>
                    </a:cubicBezTo>
                    <a:close/>
                    <a:moveTo>
                      <a:pt x="402" y="704"/>
                    </a:moveTo>
                    <a:cubicBezTo>
                      <a:pt x="235" y="704"/>
                      <a:pt x="100" y="569"/>
                      <a:pt x="100" y="402"/>
                    </a:cubicBezTo>
                    <a:cubicBezTo>
                      <a:pt x="100" y="235"/>
                      <a:pt x="235" y="100"/>
                      <a:pt x="402" y="100"/>
                    </a:cubicBezTo>
                    <a:cubicBezTo>
                      <a:pt x="569" y="100"/>
                      <a:pt x="704" y="235"/>
                      <a:pt x="704" y="402"/>
                    </a:cubicBezTo>
                    <a:cubicBezTo>
                      <a:pt x="704" y="569"/>
                      <a:pt x="569" y="704"/>
                      <a:pt x="402" y="70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2" name="Rectangle 10"/>
              <p:cNvSpPr>
                <a:spLocks noChangeArrowheads="1"/>
              </p:cNvSpPr>
              <p:nvPr/>
            </p:nvSpPr>
            <p:spPr bwMode="auto">
              <a:xfrm>
                <a:off x="8780233" y="5629212"/>
                <a:ext cx="668988" cy="998148"/>
              </a:xfrm>
              <a:prstGeom prst="rect">
                <a:avLst/>
              </a:prstGeom>
              <a:solidFill>
                <a:srgbClr val="F1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3" name="Rectangle 11"/>
              <p:cNvSpPr>
                <a:spLocks noChangeArrowheads="1"/>
              </p:cNvSpPr>
              <p:nvPr/>
            </p:nvSpPr>
            <p:spPr bwMode="auto">
              <a:xfrm>
                <a:off x="8780233" y="5629212"/>
                <a:ext cx="668988" cy="998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4" name="Rectangle 12"/>
              <p:cNvSpPr>
                <a:spLocks noChangeArrowheads="1"/>
              </p:cNvSpPr>
              <p:nvPr/>
            </p:nvSpPr>
            <p:spPr bwMode="auto">
              <a:xfrm>
                <a:off x="8470883" y="6174765"/>
                <a:ext cx="970718" cy="672797"/>
              </a:xfrm>
              <a:prstGeom prst="rect">
                <a:avLst/>
              </a:prstGeom>
              <a:solidFill>
                <a:srgbClr val="FDCF9D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5" name="Rectangle 13"/>
              <p:cNvSpPr>
                <a:spLocks noChangeArrowheads="1"/>
              </p:cNvSpPr>
              <p:nvPr/>
            </p:nvSpPr>
            <p:spPr bwMode="auto">
              <a:xfrm>
                <a:off x="8470883" y="6174765"/>
                <a:ext cx="970718" cy="672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6" name="淘宝网chenying0907出品 14"/>
              <p:cNvSpPr>
                <a:spLocks/>
              </p:cNvSpPr>
              <p:nvPr/>
            </p:nvSpPr>
            <p:spPr bwMode="auto">
              <a:xfrm>
                <a:off x="8221727" y="5102707"/>
                <a:ext cx="1227494" cy="1168062"/>
              </a:xfrm>
              <a:custGeom>
                <a:avLst/>
                <a:gdLst>
                  <a:gd name="T0" fmla="*/ 0 w 681"/>
                  <a:gd name="T1" fmla="*/ 110 h 648"/>
                  <a:gd name="T2" fmla="*/ 109 w 681"/>
                  <a:gd name="T3" fmla="*/ 0 h 648"/>
                  <a:gd name="T4" fmla="*/ 571 w 681"/>
                  <a:gd name="T5" fmla="*/ 0 h 648"/>
                  <a:gd name="T6" fmla="*/ 681 w 681"/>
                  <a:gd name="T7" fmla="*/ 110 h 648"/>
                  <a:gd name="T8" fmla="*/ 681 w 681"/>
                  <a:gd name="T9" fmla="*/ 538 h 648"/>
                  <a:gd name="T10" fmla="*/ 571 w 681"/>
                  <a:gd name="T11" fmla="*/ 648 h 648"/>
                  <a:gd name="T12" fmla="*/ 109 w 681"/>
                  <a:gd name="T13" fmla="*/ 648 h 648"/>
                  <a:gd name="T14" fmla="*/ 0 w 681"/>
                  <a:gd name="T15" fmla="*/ 538 h 648"/>
                  <a:gd name="T16" fmla="*/ 0 w 681"/>
                  <a:gd name="T17" fmla="*/ 11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1" h="648">
                    <a:moveTo>
                      <a:pt x="0" y="110"/>
                    </a:moveTo>
                    <a:cubicBezTo>
                      <a:pt x="0" y="49"/>
                      <a:pt x="49" y="0"/>
                      <a:pt x="109" y="0"/>
                    </a:cubicBezTo>
                    <a:cubicBezTo>
                      <a:pt x="571" y="0"/>
                      <a:pt x="571" y="0"/>
                      <a:pt x="571" y="0"/>
                    </a:cubicBezTo>
                    <a:cubicBezTo>
                      <a:pt x="632" y="0"/>
                      <a:pt x="681" y="49"/>
                      <a:pt x="681" y="110"/>
                    </a:cubicBezTo>
                    <a:cubicBezTo>
                      <a:pt x="681" y="538"/>
                      <a:pt x="681" y="538"/>
                      <a:pt x="681" y="538"/>
                    </a:cubicBezTo>
                    <a:cubicBezTo>
                      <a:pt x="681" y="598"/>
                      <a:pt x="632" y="648"/>
                      <a:pt x="571" y="648"/>
                    </a:cubicBezTo>
                    <a:cubicBezTo>
                      <a:pt x="109" y="648"/>
                      <a:pt x="109" y="648"/>
                      <a:pt x="109" y="648"/>
                    </a:cubicBezTo>
                    <a:cubicBezTo>
                      <a:pt x="49" y="648"/>
                      <a:pt x="0" y="598"/>
                      <a:pt x="0" y="538"/>
                    </a:cubicBezTo>
                    <a:cubicBezTo>
                      <a:pt x="0" y="110"/>
                      <a:pt x="0" y="110"/>
                      <a:pt x="0" y="110"/>
                    </a:cubicBezTo>
                  </a:path>
                </a:pathLst>
              </a:custGeom>
              <a:solidFill>
                <a:srgbClr val="FDCF9D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" name="Rectangle 15"/>
              <p:cNvSpPr>
                <a:spLocks noChangeArrowheads="1"/>
              </p:cNvSpPr>
              <p:nvPr/>
            </p:nvSpPr>
            <p:spPr bwMode="auto">
              <a:xfrm>
                <a:off x="8762708" y="4954890"/>
                <a:ext cx="371067" cy="10530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8" name="Rectangle 16"/>
              <p:cNvSpPr>
                <a:spLocks noChangeArrowheads="1"/>
              </p:cNvSpPr>
              <p:nvPr/>
            </p:nvSpPr>
            <p:spPr bwMode="auto">
              <a:xfrm>
                <a:off x="8762708" y="4954890"/>
                <a:ext cx="371067" cy="10530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9" name="淘宝网chenying0907出品 17"/>
              <p:cNvSpPr>
                <a:spLocks/>
              </p:cNvSpPr>
              <p:nvPr/>
            </p:nvSpPr>
            <p:spPr bwMode="auto">
              <a:xfrm>
                <a:off x="8854142" y="4858123"/>
                <a:ext cx="793185" cy="491454"/>
              </a:xfrm>
              <a:custGeom>
                <a:avLst/>
                <a:gdLst>
                  <a:gd name="T0" fmla="*/ 425 w 440"/>
                  <a:gd name="T1" fmla="*/ 67 h 273"/>
                  <a:gd name="T2" fmla="*/ 372 w 440"/>
                  <a:gd name="T3" fmla="*/ 174 h 273"/>
                  <a:gd name="T4" fmla="*/ 121 w 440"/>
                  <a:gd name="T5" fmla="*/ 258 h 273"/>
                  <a:gd name="T6" fmla="*/ 15 w 440"/>
                  <a:gd name="T7" fmla="*/ 205 h 273"/>
                  <a:gd name="T8" fmla="*/ 68 w 440"/>
                  <a:gd name="T9" fmla="*/ 98 h 273"/>
                  <a:gd name="T10" fmla="*/ 319 w 440"/>
                  <a:gd name="T11" fmla="*/ 14 h 273"/>
                  <a:gd name="T12" fmla="*/ 425 w 440"/>
                  <a:gd name="T13" fmla="*/ 67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0" h="273">
                    <a:moveTo>
                      <a:pt x="425" y="67"/>
                    </a:moveTo>
                    <a:cubicBezTo>
                      <a:pt x="440" y="112"/>
                      <a:pt x="416" y="159"/>
                      <a:pt x="372" y="174"/>
                    </a:cubicBezTo>
                    <a:cubicBezTo>
                      <a:pt x="121" y="258"/>
                      <a:pt x="121" y="258"/>
                      <a:pt x="121" y="258"/>
                    </a:cubicBezTo>
                    <a:cubicBezTo>
                      <a:pt x="77" y="273"/>
                      <a:pt x="29" y="249"/>
                      <a:pt x="15" y="205"/>
                    </a:cubicBezTo>
                    <a:cubicBezTo>
                      <a:pt x="0" y="161"/>
                      <a:pt x="24" y="113"/>
                      <a:pt x="68" y="98"/>
                    </a:cubicBezTo>
                    <a:cubicBezTo>
                      <a:pt x="319" y="14"/>
                      <a:pt x="319" y="14"/>
                      <a:pt x="319" y="14"/>
                    </a:cubicBezTo>
                    <a:cubicBezTo>
                      <a:pt x="363" y="0"/>
                      <a:pt x="410" y="23"/>
                      <a:pt x="425" y="67"/>
                    </a:cubicBezTo>
                  </a:path>
                </a:pathLst>
              </a:custGeom>
              <a:solidFill>
                <a:srgbClr val="F1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0" name="淘宝网chenying0907出品 18"/>
              <p:cNvSpPr>
                <a:spLocks/>
              </p:cNvSpPr>
              <p:nvPr/>
            </p:nvSpPr>
            <p:spPr bwMode="auto">
              <a:xfrm>
                <a:off x="9344834" y="5670357"/>
                <a:ext cx="361924" cy="641558"/>
              </a:xfrm>
              <a:custGeom>
                <a:avLst/>
                <a:gdLst>
                  <a:gd name="T0" fmla="*/ 57 w 201"/>
                  <a:gd name="T1" fmla="*/ 356 h 356"/>
                  <a:gd name="T2" fmla="*/ 163 w 201"/>
                  <a:gd name="T3" fmla="*/ 119 h 356"/>
                  <a:gd name="T4" fmla="*/ 0 w 201"/>
                  <a:gd name="T5" fmla="*/ 164 h 356"/>
                  <a:gd name="T6" fmla="*/ 57 w 201"/>
                  <a:gd name="T7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1" h="356">
                    <a:moveTo>
                      <a:pt x="57" y="356"/>
                    </a:moveTo>
                    <a:cubicBezTo>
                      <a:pt x="57" y="356"/>
                      <a:pt x="201" y="219"/>
                      <a:pt x="163" y="119"/>
                    </a:cubicBezTo>
                    <a:cubicBezTo>
                      <a:pt x="118" y="0"/>
                      <a:pt x="0" y="164"/>
                      <a:pt x="0" y="164"/>
                    </a:cubicBezTo>
                    <a:cubicBezTo>
                      <a:pt x="57" y="356"/>
                      <a:pt x="57" y="356"/>
                      <a:pt x="57" y="356"/>
                    </a:cubicBezTo>
                  </a:path>
                </a:pathLst>
              </a:custGeom>
              <a:solidFill>
                <a:srgbClr val="F1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1" name="淘宝网chenying0907出品 19"/>
              <p:cNvSpPr>
                <a:spLocks/>
              </p:cNvSpPr>
              <p:nvPr/>
            </p:nvSpPr>
            <p:spPr bwMode="auto">
              <a:xfrm>
                <a:off x="8839665" y="5102707"/>
                <a:ext cx="52574" cy="0"/>
              </a:xfrm>
              <a:custGeom>
                <a:avLst/>
                <a:gdLst>
                  <a:gd name="T0" fmla="*/ 29 w 29"/>
                  <a:gd name="T1" fmla="*/ 0 w 29"/>
                  <a:gd name="T2" fmla="*/ 0 w 29"/>
                  <a:gd name="T3" fmla="*/ 29 w 29"/>
                  <a:gd name="T4" fmla="*/ 29 w 2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9"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</a:path>
                </a:pathLst>
              </a:custGeom>
              <a:solidFill>
                <a:srgbClr val="1397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2" name="Rectangle 20"/>
              <p:cNvSpPr>
                <a:spLocks noChangeArrowheads="1"/>
              </p:cNvSpPr>
              <p:nvPr/>
            </p:nvSpPr>
            <p:spPr bwMode="auto">
              <a:xfrm>
                <a:off x="9441601" y="6627360"/>
                <a:ext cx="7619" cy="220202"/>
              </a:xfrm>
              <a:prstGeom prst="rect">
                <a:avLst/>
              </a:prstGeom>
              <a:solidFill>
                <a:srgbClr val="FBE6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3" name="Rectangle 21"/>
              <p:cNvSpPr>
                <a:spLocks noChangeArrowheads="1"/>
              </p:cNvSpPr>
              <p:nvPr/>
            </p:nvSpPr>
            <p:spPr bwMode="auto">
              <a:xfrm>
                <a:off x="9441601" y="6627360"/>
                <a:ext cx="7619" cy="220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4" name="淘宝网chenying0907出品 22"/>
              <p:cNvSpPr>
                <a:spLocks/>
              </p:cNvSpPr>
              <p:nvPr/>
            </p:nvSpPr>
            <p:spPr bwMode="auto">
              <a:xfrm>
                <a:off x="9441601" y="6290580"/>
                <a:ext cx="7619" cy="336780"/>
              </a:xfrm>
              <a:custGeom>
                <a:avLst/>
                <a:gdLst>
                  <a:gd name="T0" fmla="*/ 0 w 4"/>
                  <a:gd name="T1" fmla="*/ 0 h 187"/>
                  <a:gd name="T2" fmla="*/ 0 w 4"/>
                  <a:gd name="T3" fmla="*/ 187 h 187"/>
                  <a:gd name="T4" fmla="*/ 4 w 4"/>
                  <a:gd name="T5" fmla="*/ 187 h 187"/>
                  <a:gd name="T6" fmla="*/ 4 w 4"/>
                  <a:gd name="T7" fmla="*/ 12 h 187"/>
                  <a:gd name="T8" fmla="*/ 3 w 4"/>
                  <a:gd name="T9" fmla="*/ 12 h 187"/>
                  <a:gd name="T10" fmla="*/ 0 w 4"/>
                  <a:gd name="T11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87">
                    <a:moveTo>
                      <a:pt x="0" y="0"/>
                    </a:moveTo>
                    <a:cubicBezTo>
                      <a:pt x="0" y="187"/>
                      <a:pt x="0" y="187"/>
                      <a:pt x="0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D9B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5" name="淘宝网chenying0907出品 23"/>
              <p:cNvSpPr>
                <a:spLocks/>
              </p:cNvSpPr>
              <p:nvPr/>
            </p:nvSpPr>
            <p:spPr bwMode="auto">
              <a:xfrm>
                <a:off x="8955480" y="6189242"/>
                <a:ext cx="486121" cy="658320"/>
              </a:xfrm>
              <a:custGeom>
                <a:avLst/>
                <a:gdLst>
                  <a:gd name="T0" fmla="*/ 253 w 270"/>
                  <a:gd name="T1" fmla="*/ 0 h 365"/>
                  <a:gd name="T2" fmla="*/ 164 w 270"/>
                  <a:gd name="T3" fmla="*/ 45 h 365"/>
                  <a:gd name="T4" fmla="*/ 0 w 270"/>
                  <a:gd name="T5" fmla="*/ 45 h 365"/>
                  <a:gd name="T6" fmla="*/ 0 w 270"/>
                  <a:gd name="T7" fmla="*/ 365 h 365"/>
                  <a:gd name="T8" fmla="*/ 270 w 270"/>
                  <a:gd name="T9" fmla="*/ 365 h 365"/>
                  <a:gd name="T10" fmla="*/ 270 w 270"/>
                  <a:gd name="T11" fmla="*/ 243 h 365"/>
                  <a:gd name="T12" fmla="*/ 270 w 270"/>
                  <a:gd name="T13" fmla="*/ 56 h 365"/>
                  <a:gd name="T14" fmla="*/ 253 w 270"/>
                  <a:gd name="T1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0" h="365">
                    <a:moveTo>
                      <a:pt x="253" y="0"/>
                    </a:moveTo>
                    <a:cubicBezTo>
                      <a:pt x="233" y="27"/>
                      <a:pt x="201" y="45"/>
                      <a:pt x="164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365"/>
                      <a:pt x="0" y="365"/>
                      <a:pt x="0" y="365"/>
                    </a:cubicBezTo>
                    <a:cubicBezTo>
                      <a:pt x="270" y="365"/>
                      <a:pt x="270" y="365"/>
                      <a:pt x="270" y="365"/>
                    </a:cubicBezTo>
                    <a:cubicBezTo>
                      <a:pt x="270" y="243"/>
                      <a:pt x="270" y="243"/>
                      <a:pt x="270" y="243"/>
                    </a:cubicBezTo>
                    <a:cubicBezTo>
                      <a:pt x="270" y="56"/>
                      <a:pt x="270" y="56"/>
                      <a:pt x="270" y="56"/>
                    </a:cubicBezTo>
                    <a:cubicBezTo>
                      <a:pt x="253" y="0"/>
                      <a:pt x="253" y="0"/>
                      <a:pt x="253" y="0"/>
                    </a:cubicBezTo>
                  </a:path>
                </a:pathLst>
              </a:custGeom>
              <a:solidFill>
                <a:srgbClr val="F0C495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6" name="淘宝网chenying0907出品 24"/>
              <p:cNvSpPr>
                <a:spLocks/>
              </p:cNvSpPr>
              <p:nvPr/>
            </p:nvSpPr>
            <p:spPr bwMode="auto">
              <a:xfrm>
                <a:off x="8955480" y="6126762"/>
                <a:ext cx="455644" cy="144008"/>
              </a:xfrm>
              <a:custGeom>
                <a:avLst/>
                <a:gdLst>
                  <a:gd name="T0" fmla="*/ 243 w 253"/>
                  <a:gd name="T1" fmla="*/ 0 h 80"/>
                  <a:gd name="T2" fmla="*/ 75 w 253"/>
                  <a:gd name="T3" fmla="*/ 57 h 80"/>
                  <a:gd name="T4" fmla="*/ 48 w 253"/>
                  <a:gd name="T5" fmla="*/ 61 h 80"/>
                  <a:gd name="T6" fmla="*/ 0 w 253"/>
                  <a:gd name="T7" fmla="*/ 46 h 80"/>
                  <a:gd name="T8" fmla="*/ 0 w 253"/>
                  <a:gd name="T9" fmla="*/ 80 h 80"/>
                  <a:gd name="T10" fmla="*/ 164 w 253"/>
                  <a:gd name="T11" fmla="*/ 80 h 80"/>
                  <a:gd name="T12" fmla="*/ 253 w 253"/>
                  <a:gd name="T13" fmla="*/ 35 h 80"/>
                  <a:gd name="T14" fmla="*/ 243 w 253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3" h="80">
                    <a:moveTo>
                      <a:pt x="243" y="0"/>
                    </a:moveTo>
                    <a:cubicBezTo>
                      <a:pt x="75" y="57"/>
                      <a:pt x="75" y="57"/>
                      <a:pt x="75" y="57"/>
                    </a:cubicBezTo>
                    <a:cubicBezTo>
                      <a:pt x="66" y="59"/>
                      <a:pt x="57" y="61"/>
                      <a:pt x="48" y="61"/>
                    </a:cubicBezTo>
                    <a:cubicBezTo>
                      <a:pt x="31" y="61"/>
                      <a:pt x="14" y="55"/>
                      <a:pt x="0" y="46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164" y="80"/>
                      <a:pt x="164" y="80"/>
                      <a:pt x="164" y="80"/>
                    </a:cubicBezTo>
                    <a:cubicBezTo>
                      <a:pt x="201" y="80"/>
                      <a:pt x="233" y="62"/>
                      <a:pt x="253" y="35"/>
                    </a:cubicBezTo>
                    <a:cubicBezTo>
                      <a:pt x="243" y="0"/>
                      <a:pt x="243" y="0"/>
                      <a:pt x="243" y="0"/>
                    </a:cubicBezTo>
                  </a:path>
                </a:pathLst>
              </a:custGeom>
              <a:solidFill>
                <a:srgbClr val="F0C495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7" name="淘宝网chenying0907出品 25"/>
              <p:cNvSpPr>
                <a:spLocks noEditPoints="1"/>
              </p:cNvSpPr>
              <p:nvPr/>
            </p:nvSpPr>
            <p:spPr bwMode="auto">
              <a:xfrm>
                <a:off x="8955480" y="5313766"/>
                <a:ext cx="55622" cy="645368"/>
              </a:xfrm>
              <a:custGeom>
                <a:avLst/>
                <a:gdLst>
                  <a:gd name="T0" fmla="*/ 0 w 31"/>
                  <a:gd name="T1" fmla="*/ 336 h 358"/>
                  <a:gd name="T2" fmla="*/ 0 w 31"/>
                  <a:gd name="T3" fmla="*/ 358 h 358"/>
                  <a:gd name="T4" fmla="*/ 22 w 31"/>
                  <a:gd name="T5" fmla="*/ 348 h 358"/>
                  <a:gd name="T6" fmla="*/ 31 w 31"/>
                  <a:gd name="T7" fmla="*/ 345 h 358"/>
                  <a:gd name="T8" fmla="*/ 0 w 31"/>
                  <a:gd name="T9" fmla="*/ 336 h 358"/>
                  <a:gd name="T10" fmla="*/ 0 w 31"/>
                  <a:gd name="T11" fmla="*/ 169 h 358"/>
                  <a:gd name="T12" fmla="*/ 0 w 31"/>
                  <a:gd name="T13" fmla="*/ 186 h 358"/>
                  <a:gd name="T14" fmla="*/ 12 w 31"/>
                  <a:gd name="T15" fmla="*/ 181 h 358"/>
                  <a:gd name="T16" fmla="*/ 25 w 31"/>
                  <a:gd name="T17" fmla="*/ 177 h 358"/>
                  <a:gd name="T18" fmla="*/ 0 w 31"/>
                  <a:gd name="T19" fmla="*/ 169 h 358"/>
                  <a:gd name="T20" fmla="*/ 0 w 31"/>
                  <a:gd name="T21" fmla="*/ 0 h 358"/>
                  <a:gd name="T22" fmla="*/ 0 w 31"/>
                  <a:gd name="T23" fmla="*/ 18 h 358"/>
                  <a:gd name="T24" fmla="*/ 12 w 31"/>
                  <a:gd name="T25" fmla="*/ 14 h 358"/>
                  <a:gd name="T26" fmla="*/ 27 w 31"/>
                  <a:gd name="T27" fmla="*/ 9 h 358"/>
                  <a:gd name="T28" fmla="*/ 0 w 31"/>
                  <a:gd name="T29" fmla="*/ 0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1" h="358">
                    <a:moveTo>
                      <a:pt x="0" y="336"/>
                    </a:moveTo>
                    <a:cubicBezTo>
                      <a:pt x="0" y="358"/>
                      <a:pt x="0" y="358"/>
                      <a:pt x="0" y="358"/>
                    </a:cubicBezTo>
                    <a:cubicBezTo>
                      <a:pt x="7" y="354"/>
                      <a:pt x="14" y="350"/>
                      <a:pt x="22" y="348"/>
                    </a:cubicBezTo>
                    <a:cubicBezTo>
                      <a:pt x="31" y="345"/>
                      <a:pt x="31" y="345"/>
                      <a:pt x="31" y="345"/>
                    </a:cubicBezTo>
                    <a:cubicBezTo>
                      <a:pt x="20" y="344"/>
                      <a:pt x="10" y="341"/>
                      <a:pt x="0" y="336"/>
                    </a:cubicBezTo>
                    <a:moveTo>
                      <a:pt x="0" y="169"/>
                    </a:moveTo>
                    <a:cubicBezTo>
                      <a:pt x="0" y="186"/>
                      <a:pt x="0" y="186"/>
                      <a:pt x="0" y="186"/>
                    </a:cubicBezTo>
                    <a:cubicBezTo>
                      <a:pt x="4" y="184"/>
                      <a:pt x="8" y="182"/>
                      <a:pt x="12" y="181"/>
                    </a:cubicBezTo>
                    <a:cubicBezTo>
                      <a:pt x="25" y="177"/>
                      <a:pt x="25" y="177"/>
                      <a:pt x="25" y="177"/>
                    </a:cubicBezTo>
                    <a:cubicBezTo>
                      <a:pt x="16" y="175"/>
                      <a:pt x="8" y="173"/>
                      <a:pt x="0" y="169"/>
                    </a:cubicBezTo>
                    <a:moveTo>
                      <a:pt x="0" y="0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4" y="17"/>
                      <a:pt x="8" y="15"/>
                      <a:pt x="12" y="14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18" y="7"/>
                      <a:pt x="9" y="4"/>
                      <a:pt x="0" y="0"/>
                    </a:cubicBezTo>
                  </a:path>
                </a:pathLst>
              </a:custGeom>
              <a:solidFill>
                <a:srgbClr val="1397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8" name="淘宝网chenying0907出品 26"/>
              <p:cNvSpPr>
                <a:spLocks noEditPoints="1"/>
              </p:cNvSpPr>
              <p:nvPr/>
            </p:nvSpPr>
            <p:spPr bwMode="auto">
              <a:xfrm>
                <a:off x="9465221" y="5885225"/>
                <a:ext cx="172962" cy="410689"/>
              </a:xfrm>
              <a:custGeom>
                <a:avLst/>
                <a:gdLst>
                  <a:gd name="T0" fmla="*/ 63 w 96"/>
                  <a:gd name="T1" fmla="*/ 148 h 228"/>
                  <a:gd name="T2" fmla="*/ 0 w 96"/>
                  <a:gd name="T3" fmla="*/ 228 h 228"/>
                  <a:gd name="T4" fmla="*/ 63 w 96"/>
                  <a:gd name="T5" fmla="*/ 148 h 228"/>
                  <a:gd name="T6" fmla="*/ 63 w 96"/>
                  <a:gd name="T7" fmla="*/ 148 h 228"/>
                  <a:gd name="T8" fmla="*/ 63 w 96"/>
                  <a:gd name="T9" fmla="*/ 148 h 228"/>
                  <a:gd name="T10" fmla="*/ 63 w 96"/>
                  <a:gd name="T11" fmla="*/ 148 h 228"/>
                  <a:gd name="T12" fmla="*/ 63 w 96"/>
                  <a:gd name="T13" fmla="*/ 148 h 228"/>
                  <a:gd name="T14" fmla="*/ 63 w 96"/>
                  <a:gd name="T15" fmla="*/ 148 h 228"/>
                  <a:gd name="T16" fmla="*/ 63 w 96"/>
                  <a:gd name="T17" fmla="*/ 148 h 228"/>
                  <a:gd name="T18" fmla="*/ 96 w 96"/>
                  <a:gd name="T19" fmla="*/ 1 h 228"/>
                  <a:gd name="T20" fmla="*/ 96 w 96"/>
                  <a:gd name="T21" fmla="*/ 1 h 228"/>
                  <a:gd name="T22" fmla="*/ 96 w 96"/>
                  <a:gd name="T23" fmla="*/ 1 h 228"/>
                  <a:gd name="T24" fmla="*/ 96 w 96"/>
                  <a:gd name="T25" fmla="*/ 0 h 228"/>
                  <a:gd name="T26" fmla="*/ 96 w 96"/>
                  <a:gd name="T27" fmla="*/ 0 h 228"/>
                  <a:gd name="T28" fmla="*/ 96 w 96"/>
                  <a:gd name="T29" fmla="*/ 0 h 228"/>
                  <a:gd name="T30" fmla="*/ 96 w 96"/>
                  <a:gd name="T31" fmla="*/ 0 h 228"/>
                  <a:gd name="T32" fmla="*/ 96 w 96"/>
                  <a:gd name="T33" fmla="*/ 0 h 228"/>
                  <a:gd name="T34" fmla="*/ 96 w 96"/>
                  <a:gd name="T35" fmla="*/ 0 h 228"/>
                  <a:gd name="T36" fmla="*/ 96 w 96"/>
                  <a:gd name="T37" fmla="*/ 0 h 228"/>
                  <a:gd name="T38" fmla="*/ 96 w 96"/>
                  <a:gd name="T39" fmla="*/ 0 h 228"/>
                  <a:gd name="T40" fmla="*/ 96 w 96"/>
                  <a:gd name="T41" fmla="*/ 0 h 228"/>
                  <a:gd name="T42" fmla="*/ 96 w 96"/>
                  <a:gd name="T43" fmla="*/ 0 h 228"/>
                  <a:gd name="T44" fmla="*/ 96 w 96"/>
                  <a:gd name="T45" fmla="*/ 0 h 228"/>
                  <a:gd name="T46" fmla="*/ 96 w 96"/>
                  <a:gd name="T47" fmla="*/ 0 h 228"/>
                  <a:gd name="T48" fmla="*/ 96 w 96"/>
                  <a:gd name="T49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6" h="228">
                    <a:moveTo>
                      <a:pt x="63" y="148"/>
                    </a:moveTo>
                    <a:cubicBezTo>
                      <a:pt x="40" y="184"/>
                      <a:pt x="13" y="213"/>
                      <a:pt x="0" y="228"/>
                    </a:cubicBezTo>
                    <a:cubicBezTo>
                      <a:pt x="13" y="213"/>
                      <a:pt x="40" y="184"/>
                      <a:pt x="63" y="148"/>
                    </a:cubicBezTo>
                    <a:moveTo>
                      <a:pt x="63" y="148"/>
                    </a:moveTo>
                    <a:cubicBezTo>
                      <a:pt x="63" y="148"/>
                      <a:pt x="63" y="148"/>
                      <a:pt x="63" y="148"/>
                    </a:cubicBezTo>
                    <a:cubicBezTo>
                      <a:pt x="63" y="148"/>
                      <a:pt x="63" y="148"/>
                      <a:pt x="63" y="148"/>
                    </a:cubicBezTo>
                    <a:moveTo>
                      <a:pt x="63" y="148"/>
                    </a:moveTo>
                    <a:cubicBezTo>
                      <a:pt x="63" y="148"/>
                      <a:pt x="63" y="148"/>
                      <a:pt x="63" y="148"/>
                    </a:cubicBezTo>
                    <a:cubicBezTo>
                      <a:pt x="63" y="148"/>
                      <a:pt x="63" y="148"/>
                      <a:pt x="63" y="148"/>
                    </a:cubicBezTo>
                    <a:moveTo>
                      <a:pt x="96" y="1"/>
                    </a:moveTo>
                    <a:cubicBezTo>
                      <a:pt x="96" y="1"/>
                      <a:pt x="96" y="1"/>
                      <a:pt x="96" y="1"/>
                    </a:cubicBezTo>
                    <a:cubicBezTo>
                      <a:pt x="96" y="1"/>
                      <a:pt x="96" y="1"/>
                      <a:pt x="96" y="1"/>
                    </a:cubicBezTo>
                    <a:moveTo>
                      <a:pt x="96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6" y="0"/>
                      <a:pt x="96" y="0"/>
                      <a:pt x="96" y="0"/>
                    </a:cubicBezTo>
                    <a:moveTo>
                      <a:pt x="96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6" y="0"/>
                      <a:pt x="96" y="0"/>
                      <a:pt x="96" y="0"/>
                    </a:cubicBezTo>
                    <a:moveTo>
                      <a:pt x="96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6" y="0"/>
                      <a:pt x="96" y="0"/>
                      <a:pt x="96" y="0"/>
                    </a:cubicBezTo>
                    <a:moveTo>
                      <a:pt x="96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solidFill>
                <a:srgbClr val="FBE6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9" name="淘宝网chenying0907出品 27"/>
              <p:cNvSpPr>
                <a:spLocks noEditPoints="1"/>
              </p:cNvSpPr>
              <p:nvPr/>
            </p:nvSpPr>
            <p:spPr bwMode="auto">
              <a:xfrm>
                <a:off x="9393599" y="5834175"/>
                <a:ext cx="277348" cy="477740"/>
              </a:xfrm>
              <a:custGeom>
                <a:avLst/>
                <a:gdLst>
                  <a:gd name="T0" fmla="*/ 136 w 154"/>
                  <a:gd name="T1" fmla="*/ 28 h 265"/>
                  <a:gd name="T2" fmla="*/ 141 w 154"/>
                  <a:gd name="T3" fmla="*/ 55 h 265"/>
                  <a:gd name="T4" fmla="*/ 83 w 154"/>
                  <a:gd name="T5" fmla="*/ 135 h 265"/>
                  <a:gd name="T6" fmla="*/ 0 w 154"/>
                  <a:gd name="T7" fmla="*/ 162 h 265"/>
                  <a:gd name="T8" fmla="*/ 10 w 154"/>
                  <a:gd name="T9" fmla="*/ 197 h 265"/>
                  <a:gd name="T10" fmla="*/ 27 w 154"/>
                  <a:gd name="T11" fmla="*/ 253 h 265"/>
                  <a:gd name="T12" fmla="*/ 30 w 154"/>
                  <a:gd name="T13" fmla="*/ 265 h 265"/>
                  <a:gd name="T14" fmla="*/ 31 w 154"/>
                  <a:gd name="T15" fmla="*/ 265 h 265"/>
                  <a:gd name="T16" fmla="*/ 31 w 154"/>
                  <a:gd name="T17" fmla="*/ 265 h 265"/>
                  <a:gd name="T18" fmla="*/ 40 w 154"/>
                  <a:gd name="T19" fmla="*/ 256 h 265"/>
                  <a:gd name="T20" fmla="*/ 103 w 154"/>
                  <a:gd name="T21" fmla="*/ 176 h 265"/>
                  <a:gd name="T22" fmla="*/ 103 w 154"/>
                  <a:gd name="T23" fmla="*/ 176 h 265"/>
                  <a:gd name="T24" fmla="*/ 103 w 154"/>
                  <a:gd name="T25" fmla="*/ 176 h 265"/>
                  <a:gd name="T26" fmla="*/ 103 w 154"/>
                  <a:gd name="T27" fmla="*/ 176 h 265"/>
                  <a:gd name="T28" fmla="*/ 103 w 154"/>
                  <a:gd name="T29" fmla="*/ 176 h 265"/>
                  <a:gd name="T30" fmla="*/ 136 w 154"/>
                  <a:gd name="T31" fmla="*/ 29 h 265"/>
                  <a:gd name="T32" fmla="*/ 136 w 154"/>
                  <a:gd name="T33" fmla="*/ 29 h 265"/>
                  <a:gd name="T34" fmla="*/ 136 w 154"/>
                  <a:gd name="T35" fmla="*/ 28 h 265"/>
                  <a:gd name="T36" fmla="*/ 136 w 154"/>
                  <a:gd name="T37" fmla="*/ 28 h 265"/>
                  <a:gd name="T38" fmla="*/ 136 w 154"/>
                  <a:gd name="T39" fmla="*/ 28 h 265"/>
                  <a:gd name="T40" fmla="*/ 136 w 154"/>
                  <a:gd name="T41" fmla="*/ 28 h 265"/>
                  <a:gd name="T42" fmla="*/ 136 w 154"/>
                  <a:gd name="T43" fmla="*/ 28 h 265"/>
                  <a:gd name="T44" fmla="*/ 136 w 154"/>
                  <a:gd name="T45" fmla="*/ 28 h 265"/>
                  <a:gd name="T46" fmla="*/ 136 w 154"/>
                  <a:gd name="T47" fmla="*/ 28 h 265"/>
                  <a:gd name="T48" fmla="*/ 136 w 154"/>
                  <a:gd name="T49" fmla="*/ 28 h 265"/>
                  <a:gd name="T50" fmla="*/ 121 w 154"/>
                  <a:gd name="T51" fmla="*/ 0 h 265"/>
                  <a:gd name="T52" fmla="*/ 124 w 154"/>
                  <a:gd name="T53" fmla="*/ 4 h 265"/>
                  <a:gd name="T54" fmla="*/ 121 w 154"/>
                  <a:gd name="T55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4" h="265">
                    <a:moveTo>
                      <a:pt x="136" y="28"/>
                    </a:moveTo>
                    <a:cubicBezTo>
                      <a:pt x="139" y="37"/>
                      <a:pt x="141" y="46"/>
                      <a:pt x="141" y="55"/>
                    </a:cubicBezTo>
                    <a:cubicBezTo>
                      <a:pt x="141" y="90"/>
                      <a:pt x="118" y="123"/>
                      <a:pt x="83" y="135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10" y="197"/>
                      <a:pt x="10" y="197"/>
                      <a:pt x="10" y="197"/>
                    </a:cubicBezTo>
                    <a:cubicBezTo>
                      <a:pt x="27" y="253"/>
                      <a:pt x="27" y="253"/>
                      <a:pt x="27" y="253"/>
                    </a:cubicBezTo>
                    <a:cubicBezTo>
                      <a:pt x="30" y="265"/>
                      <a:pt x="30" y="265"/>
                      <a:pt x="30" y="265"/>
                    </a:cubicBezTo>
                    <a:cubicBezTo>
                      <a:pt x="30" y="265"/>
                      <a:pt x="31" y="265"/>
                      <a:pt x="31" y="265"/>
                    </a:cubicBezTo>
                    <a:cubicBezTo>
                      <a:pt x="31" y="265"/>
                      <a:pt x="31" y="265"/>
                      <a:pt x="31" y="265"/>
                    </a:cubicBezTo>
                    <a:cubicBezTo>
                      <a:pt x="32" y="264"/>
                      <a:pt x="35" y="260"/>
                      <a:pt x="40" y="256"/>
                    </a:cubicBezTo>
                    <a:cubicBezTo>
                      <a:pt x="53" y="241"/>
                      <a:pt x="80" y="212"/>
                      <a:pt x="103" y="176"/>
                    </a:cubicBezTo>
                    <a:cubicBezTo>
                      <a:pt x="103" y="176"/>
                      <a:pt x="103" y="176"/>
                      <a:pt x="103" y="176"/>
                    </a:cubicBezTo>
                    <a:cubicBezTo>
                      <a:pt x="103" y="176"/>
                      <a:pt x="103" y="176"/>
                      <a:pt x="103" y="176"/>
                    </a:cubicBezTo>
                    <a:cubicBezTo>
                      <a:pt x="103" y="176"/>
                      <a:pt x="103" y="176"/>
                      <a:pt x="103" y="176"/>
                    </a:cubicBezTo>
                    <a:cubicBezTo>
                      <a:pt x="103" y="176"/>
                      <a:pt x="103" y="176"/>
                      <a:pt x="103" y="176"/>
                    </a:cubicBezTo>
                    <a:cubicBezTo>
                      <a:pt x="131" y="130"/>
                      <a:pt x="154" y="75"/>
                      <a:pt x="136" y="29"/>
                    </a:cubicBezTo>
                    <a:cubicBezTo>
                      <a:pt x="136" y="29"/>
                      <a:pt x="136" y="29"/>
                      <a:pt x="136" y="29"/>
                    </a:cubicBezTo>
                    <a:cubicBezTo>
                      <a:pt x="136" y="29"/>
                      <a:pt x="136" y="29"/>
                      <a:pt x="136" y="28"/>
                    </a:cubicBezTo>
                    <a:cubicBezTo>
                      <a:pt x="136" y="28"/>
                      <a:pt x="136" y="28"/>
                      <a:pt x="136" y="28"/>
                    </a:cubicBezTo>
                    <a:cubicBezTo>
                      <a:pt x="136" y="28"/>
                      <a:pt x="136" y="28"/>
                      <a:pt x="136" y="28"/>
                    </a:cubicBezTo>
                    <a:cubicBezTo>
                      <a:pt x="136" y="28"/>
                      <a:pt x="136" y="28"/>
                      <a:pt x="136" y="28"/>
                    </a:cubicBezTo>
                    <a:cubicBezTo>
                      <a:pt x="136" y="28"/>
                      <a:pt x="136" y="28"/>
                      <a:pt x="136" y="28"/>
                    </a:cubicBezTo>
                    <a:cubicBezTo>
                      <a:pt x="136" y="28"/>
                      <a:pt x="136" y="28"/>
                      <a:pt x="136" y="28"/>
                    </a:cubicBezTo>
                    <a:cubicBezTo>
                      <a:pt x="136" y="28"/>
                      <a:pt x="136" y="28"/>
                      <a:pt x="136" y="28"/>
                    </a:cubicBezTo>
                    <a:cubicBezTo>
                      <a:pt x="136" y="28"/>
                      <a:pt x="136" y="28"/>
                      <a:pt x="136" y="28"/>
                    </a:cubicBezTo>
                    <a:moveTo>
                      <a:pt x="121" y="0"/>
                    </a:moveTo>
                    <a:cubicBezTo>
                      <a:pt x="122" y="2"/>
                      <a:pt x="123" y="3"/>
                      <a:pt x="124" y="4"/>
                    </a:cubicBezTo>
                    <a:cubicBezTo>
                      <a:pt x="123" y="3"/>
                      <a:pt x="122" y="2"/>
                      <a:pt x="121" y="0"/>
                    </a:cubicBezTo>
                  </a:path>
                </a:pathLst>
              </a:custGeom>
              <a:solidFill>
                <a:srgbClr val="F0C495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0" name="淘宝网chenying0907出品 28"/>
              <p:cNvSpPr>
                <a:spLocks/>
              </p:cNvSpPr>
              <p:nvPr/>
            </p:nvSpPr>
            <p:spPr bwMode="auto">
              <a:xfrm>
                <a:off x="8854142" y="4858123"/>
                <a:ext cx="793185" cy="491454"/>
              </a:xfrm>
              <a:custGeom>
                <a:avLst/>
                <a:gdLst>
                  <a:gd name="T0" fmla="*/ 425 w 440"/>
                  <a:gd name="T1" fmla="*/ 67 h 273"/>
                  <a:gd name="T2" fmla="*/ 372 w 440"/>
                  <a:gd name="T3" fmla="*/ 174 h 273"/>
                  <a:gd name="T4" fmla="*/ 121 w 440"/>
                  <a:gd name="T5" fmla="*/ 258 h 273"/>
                  <a:gd name="T6" fmla="*/ 15 w 440"/>
                  <a:gd name="T7" fmla="*/ 205 h 273"/>
                  <a:gd name="T8" fmla="*/ 68 w 440"/>
                  <a:gd name="T9" fmla="*/ 98 h 273"/>
                  <a:gd name="T10" fmla="*/ 319 w 440"/>
                  <a:gd name="T11" fmla="*/ 14 h 273"/>
                  <a:gd name="T12" fmla="*/ 425 w 440"/>
                  <a:gd name="T13" fmla="*/ 67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0" h="273">
                    <a:moveTo>
                      <a:pt x="425" y="67"/>
                    </a:moveTo>
                    <a:cubicBezTo>
                      <a:pt x="440" y="112"/>
                      <a:pt x="416" y="159"/>
                      <a:pt x="372" y="174"/>
                    </a:cubicBezTo>
                    <a:cubicBezTo>
                      <a:pt x="121" y="258"/>
                      <a:pt x="121" y="258"/>
                      <a:pt x="121" y="258"/>
                    </a:cubicBezTo>
                    <a:cubicBezTo>
                      <a:pt x="77" y="273"/>
                      <a:pt x="29" y="249"/>
                      <a:pt x="15" y="205"/>
                    </a:cubicBezTo>
                    <a:cubicBezTo>
                      <a:pt x="0" y="161"/>
                      <a:pt x="24" y="113"/>
                      <a:pt x="68" y="98"/>
                    </a:cubicBezTo>
                    <a:cubicBezTo>
                      <a:pt x="319" y="14"/>
                      <a:pt x="319" y="14"/>
                      <a:pt x="319" y="14"/>
                    </a:cubicBezTo>
                    <a:cubicBezTo>
                      <a:pt x="363" y="0"/>
                      <a:pt x="410" y="23"/>
                      <a:pt x="425" y="67"/>
                    </a:cubicBezTo>
                  </a:path>
                </a:pathLst>
              </a:custGeom>
              <a:solidFill>
                <a:srgbClr val="F1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1" name="淘宝网chenying0907出品 29"/>
              <p:cNvSpPr>
                <a:spLocks/>
              </p:cNvSpPr>
              <p:nvPr/>
            </p:nvSpPr>
            <p:spPr bwMode="auto">
              <a:xfrm>
                <a:off x="8854142" y="5160615"/>
                <a:ext cx="793185" cy="492217"/>
              </a:xfrm>
              <a:custGeom>
                <a:avLst/>
                <a:gdLst>
                  <a:gd name="T0" fmla="*/ 425 w 440"/>
                  <a:gd name="T1" fmla="*/ 68 h 273"/>
                  <a:gd name="T2" fmla="*/ 372 w 440"/>
                  <a:gd name="T3" fmla="*/ 174 h 273"/>
                  <a:gd name="T4" fmla="*/ 121 w 440"/>
                  <a:gd name="T5" fmla="*/ 258 h 273"/>
                  <a:gd name="T6" fmla="*/ 15 w 440"/>
                  <a:gd name="T7" fmla="*/ 205 h 273"/>
                  <a:gd name="T8" fmla="*/ 68 w 440"/>
                  <a:gd name="T9" fmla="*/ 99 h 273"/>
                  <a:gd name="T10" fmla="*/ 319 w 440"/>
                  <a:gd name="T11" fmla="*/ 15 h 273"/>
                  <a:gd name="T12" fmla="*/ 425 w 440"/>
                  <a:gd name="T13" fmla="*/ 68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0" h="273">
                    <a:moveTo>
                      <a:pt x="425" y="68"/>
                    </a:moveTo>
                    <a:cubicBezTo>
                      <a:pt x="440" y="112"/>
                      <a:pt x="416" y="160"/>
                      <a:pt x="372" y="174"/>
                    </a:cubicBezTo>
                    <a:cubicBezTo>
                      <a:pt x="121" y="258"/>
                      <a:pt x="121" y="258"/>
                      <a:pt x="121" y="258"/>
                    </a:cubicBezTo>
                    <a:cubicBezTo>
                      <a:pt x="77" y="273"/>
                      <a:pt x="29" y="249"/>
                      <a:pt x="15" y="205"/>
                    </a:cubicBezTo>
                    <a:cubicBezTo>
                      <a:pt x="0" y="161"/>
                      <a:pt x="24" y="113"/>
                      <a:pt x="68" y="99"/>
                    </a:cubicBezTo>
                    <a:cubicBezTo>
                      <a:pt x="319" y="15"/>
                      <a:pt x="319" y="15"/>
                      <a:pt x="319" y="15"/>
                    </a:cubicBezTo>
                    <a:cubicBezTo>
                      <a:pt x="363" y="0"/>
                      <a:pt x="410" y="24"/>
                      <a:pt x="425" y="68"/>
                    </a:cubicBezTo>
                  </a:path>
                </a:pathLst>
              </a:custGeom>
              <a:solidFill>
                <a:srgbClr val="F1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2" name="淘宝网chenying0907出品 30"/>
              <p:cNvSpPr>
                <a:spLocks/>
              </p:cNvSpPr>
              <p:nvPr/>
            </p:nvSpPr>
            <p:spPr bwMode="auto">
              <a:xfrm>
                <a:off x="8872428" y="5762552"/>
                <a:ext cx="793185" cy="492217"/>
              </a:xfrm>
              <a:custGeom>
                <a:avLst/>
                <a:gdLst>
                  <a:gd name="T0" fmla="*/ 425 w 440"/>
                  <a:gd name="T1" fmla="*/ 68 h 273"/>
                  <a:gd name="T2" fmla="*/ 372 w 440"/>
                  <a:gd name="T3" fmla="*/ 175 h 273"/>
                  <a:gd name="T4" fmla="*/ 121 w 440"/>
                  <a:gd name="T5" fmla="*/ 259 h 273"/>
                  <a:gd name="T6" fmla="*/ 15 w 440"/>
                  <a:gd name="T7" fmla="*/ 205 h 273"/>
                  <a:gd name="T8" fmla="*/ 68 w 440"/>
                  <a:gd name="T9" fmla="*/ 99 h 273"/>
                  <a:gd name="T10" fmla="*/ 319 w 440"/>
                  <a:gd name="T11" fmla="*/ 15 h 273"/>
                  <a:gd name="T12" fmla="*/ 425 w 440"/>
                  <a:gd name="T13" fmla="*/ 68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0" h="273">
                    <a:moveTo>
                      <a:pt x="425" y="68"/>
                    </a:moveTo>
                    <a:cubicBezTo>
                      <a:pt x="440" y="112"/>
                      <a:pt x="416" y="160"/>
                      <a:pt x="372" y="175"/>
                    </a:cubicBezTo>
                    <a:cubicBezTo>
                      <a:pt x="121" y="259"/>
                      <a:pt x="121" y="259"/>
                      <a:pt x="121" y="259"/>
                    </a:cubicBezTo>
                    <a:cubicBezTo>
                      <a:pt x="77" y="273"/>
                      <a:pt x="29" y="249"/>
                      <a:pt x="15" y="205"/>
                    </a:cubicBezTo>
                    <a:cubicBezTo>
                      <a:pt x="0" y="161"/>
                      <a:pt x="24" y="114"/>
                      <a:pt x="68" y="99"/>
                    </a:cubicBezTo>
                    <a:cubicBezTo>
                      <a:pt x="319" y="15"/>
                      <a:pt x="319" y="15"/>
                      <a:pt x="319" y="15"/>
                    </a:cubicBezTo>
                    <a:cubicBezTo>
                      <a:pt x="363" y="0"/>
                      <a:pt x="410" y="24"/>
                      <a:pt x="425" y="68"/>
                    </a:cubicBezTo>
                  </a:path>
                </a:pathLst>
              </a:custGeom>
              <a:solidFill>
                <a:srgbClr val="F1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3" name="淘宝网chenying0907出品 31"/>
              <p:cNvSpPr>
                <a:spLocks/>
              </p:cNvSpPr>
              <p:nvPr/>
            </p:nvSpPr>
            <p:spPr bwMode="auto">
              <a:xfrm>
                <a:off x="8854142" y="5461584"/>
                <a:ext cx="793185" cy="493741"/>
              </a:xfrm>
              <a:custGeom>
                <a:avLst/>
                <a:gdLst>
                  <a:gd name="T0" fmla="*/ 425 w 440"/>
                  <a:gd name="T1" fmla="*/ 68 h 274"/>
                  <a:gd name="T2" fmla="*/ 372 w 440"/>
                  <a:gd name="T3" fmla="*/ 175 h 274"/>
                  <a:gd name="T4" fmla="*/ 121 w 440"/>
                  <a:gd name="T5" fmla="*/ 259 h 274"/>
                  <a:gd name="T6" fmla="*/ 15 w 440"/>
                  <a:gd name="T7" fmla="*/ 206 h 274"/>
                  <a:gd name="T8" fmla="*/ 68 w 440"/>
                  <a:gd name="T9" fmla="*/ 99 h 274"/>
                  <a:gd name="T10" fmla="*/ 319 w 440"/>
                  <a:gd name="T11" fmla="*/ 15 h 274"/>
                  <a:gd name="T12" fmla="*/ 425 w 440"/>
                  <a:gd name="T13" fmla="*/ 6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0" h="274">
                    <a:moveTo>
                      <a:pt x="425" y="68"/>
                    </a:moveTo>
                    <a:cubicBezTo>
                      <a:pt x="440" y="112"/>
                      <a:pt x="416" y="160"/>
                      <a:pt x="372" y="175"/>
                    </a:cubicBezTo>
                    <a:cubicBezTo>
                      <a:pt x="121" y="259"/>
                      <a:pt x="121" y="259"/>
                      <a:pt x="121" y="259"/>
                    </a:cubicBezTo>
                    <a:cubicBezTo>
                      <a:pt x="77" y="274"/>
                      <a:pt x="29" y="250"/>
                      <a:pt x="15" y="206"/>
                    </a:cubicBezTo>
                    <a:cubicBezTo>
                      <a:pt x="0" y="162"/>
                      <a:pt x="24" y="114"/>
                      <a:pt x="68" y="99"/>
                    </a:cubicBezTo>
                    <a:cubicBezTo>
                      <a:pt x="319" y="15"/>
                      <a:pt x="319" y="15"/>
                      <a:pt x="319" y="15"/>
                    </a:cubicBezTo>
                    <a:cubicBezTo>
                      <a:pt x="363" y="0"/>
                      <a:pt x="410" y="24"/>
                      <a:pt x="425" y="68"/>
                    </a:cubicBezTo>
                  </a:path>
                </a:pathLst>
              </a:custGeom>
              <a:solidFill>
                <a:srgbClr val="F1AC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4" name="淘宝网chenying0907出品 32"/>
              <p:cNvSpPr>
                <a:spLocks/>
              </p:cNvSpPr>
              <p:nvPr/>
            </p:nvSpPr>
            <p:spPr bwMode="auto">
              <a:xfrm>
                <a:off x="8872428" y="4875648"/>
                <a:ext cx="756612" cy="454119"/>
              </a:xfrm>
              <a:custGeom>
                <a:avLst/>
                <a:gdLst>
                  <a:gd name="T0" fmla="*/ 335 w 420"/>
                  <a:gd name="T1" fmla="*/ 0 h 252"/>
                  <a:gd name="T2" fmla="*/ 309 w 420"/>
                  <a:gd name="T3" fmla="*/ 4 h 252"/>
                  <a:gd name="T4" fmla="*/ 145 w 420"/>
                  <a:gd name="T5" fmla="*/ 59 h 252"/>
                  <a:gd name="T6" fmla="*/ 58 w 420"/>
                  <a:gd name="T7" fmla="*/ 88 h 252"/>
                  <a:gd name="T8" fmla="*/ 11 w 420"/>
                  <a:gd name="T9" fmla="*/ 126 h 252"/>
                  <a:gd name="T10" fmla="*/ 0 w 420"/>
                  <a:gd name="T11" fmla="*/ 168 h 252"/>
                  <a:gd name="T12" fmla="*/ 5 w 420"/>
                  <a:gd name="T13" fmla="*/ 195 h 252"/>
                  <a:gd name="T14" fmla="*/ 73 w 420"/>
                  <a:gd name="T15" fmla="*/ 252 h 252"/>
                  <a:gd name="T16" fmla="*/ 309 w 420"/>
                  <a:gd name="T17" fmla="*/ 173 h 252"/>
                  <a:gd name="T18" fmla="*/ 335 w 420"/>
                  <a:gd name="T19" fmla="*/ 168 h 252"/>
                  <a:gd name="T20" fmla="*/ 347 w 420"/>
                  <a:gd name="T21" fmla="*/ 169 h 252"/>
                  <a:gd name="T22" fmla="*/ 362 w 420"/>
                  <a:gd name="T23" fmla="*/ 164 h 252"/>
                  <a:gd name="T24" fmla="*/ 420 w 420"/>
                  <a:gd name="T25" fmla="*/ 84 h 252"/>
                  <a:gd name="T26" fmla="*/ 415 w 420"/>
                  <a:gd name="T27" fmla="*/ 57 h 252"/>
                  <a:gd name="T28" fmla="*/ 335 w 420"/>
                  <a:gd name="T2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0" h="252">
                    <a:moveTo>
                      <a:pt x="335" y="0"/>
                    </a:moveTo>
                    <a:cubicBezTo>
                      <a:pt x="326" y="0"/>
                      <a:pt x="317" y="1"/>
                      <a:pt x="309" y="4"/>
                    </a:cubicBezTo>
                    <a:cubicBezTo>
                      <a:pt x="145" y="59"/>
                      <a:pt x="145" y="59"/>
                      <a:pt x="145" y="59"/>
                    </a:cubicBezTo>
                    <a:cubicBezTo>
                      <a:pt x="58" y="88"/>
                      <a:pt x="58" y="88"/>
                      <a:pt x="58" y="88"/>
                    </a:cubicBezTo>
                    <a:cubicBezTo>
                      <a:pt x="37" y="95"/>
                      <a:pt x="21" y="109"/>
                      <a:pt x="11" y="126"/>
                    </a:cubicBezTo>
                    <a:cubicBezTo>
                      <a:pt x="4" y="139"/>
                      <a:pt x="0" y="153"/>
                      <a:pt x="0" y="168"/>
                    </a:cubicBezTo>
                    <a:cubicBezTo>
                      <a:pt x="0" y="177"/>
                      <a:pt x="2" y="186"/>
                      <a:pt x="5" y="195"/>
                    </a:cubicBezTo>
                    <a:cubicBezTo>
                      <a:pt x="15" y="226"/>
                      <a:pt x="42" y="247"/>
                      <a:pt x="73" y="252"/>
                    </a:cubicBezTo>
                    <a:cubicBezTo>
                      <a:pt x="309" y="173"/>
                      <a:pt x="309" y="173"/>
                      <a:pt x="309" y="173"/>
                    </a:cubicBezTo>
                    <a:cubicBezTo>
                      <a:pt x="317" y="170"/>
                      <a:pt x="326" y="168"/>
                      <a:pt x="335" y="168"/>
                    </a:cubicBezTo>
                    <a:cubicBezTo>
                      <a:pt x="339" y="168"/>
                      <a:pt x="343" y="169"/>
                      <a:pt x="347" y="169"/>
                    </a:cubicBezTo>
                    <a:cubicBezTo>
                      <a:pt x="362" y="164"/>
                      <a:pt x="362" y="164"/>
                      <a:pt x="362" y="164"/>
                    </a:cubicBezTo>
                    <a:cubicBezTo>
                      <a:pt x="397" y="152"/>
                      <a:pt x="420" y="119"/>
                      <a:pt x="420" y="84"/>
                    </a:cubicBezTo>
                    <a:cubicBezTo>
                      <a:pt x="420" y="75"/>
                      <a:pt x="418" y="66"/>
                      <a:pt x="415" y="57"/>
                    </a:cubicBezTo>
                    <a:cubicBezTo>
                      <a:pt x="403" y="22"/>
                      <a:pt x="371" y="0"/>
                      <a:pt x="335" y="0"/>
                    </a:cubicBezTo>
                  </a:path>
                </a:pathLst>
              </a:custGeom>
              <a:solidFill>
                <a:srgbClr val="FDCF9D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5" name="淘宝网chenying0907出品 33"/>
              <p:cNvSpPr>
                <a:spLocks/>
              </p:cNvSpPr>
              <p:nvPr/>
            </p:nvSpPr>
            <p:spPr bwMode="auto">
              <a:xfrm>
                <a:off x="8872428" y="5180426"/>
                <a:ext cx="756612" cy="452596"/>
              </a:xfrm>
              <a:custGeom>
                <a:avLst/>
                <a:gdLst>
                  <a:gd name="T0" fmla="*/ 347 w 420"/>
                  <a:gd name="T1" fmla="*/ 0 h 251"/>
                  <a:gd name="T2" fmla="*/ 111 w 420"/>
                  <a:gd name="T3" fmla="*/ 79 h 251"/>
                  <a:gd name="T4" fmla="*/ 84 w 420"/>
                  <a:gd name="T5" fmla="*/ 83 h 251"/>
                  <a:gd name="T6" fmla="*/ 73 w 420"/>
                  <a:gd name="T7" fmla="*/ 83 h 251"/>
                  <a:gd name="T8" fmla="*/ 58 w 420"/>
                  <a:gd name="T9" fmla="*/ 88 h 251"/>
                  <a:gd name="T10" fmla="*/ 0 w 420"/>
                  <a:gd name="T11" fmla="*/ 168 h 251"/>
                  <a:gd name="T12" fmla="*/ 5 w 420"/>
                  <a:gd name="T13" fmla="*/ 194 h 251"/>
                  <a:gd name="T14" fmla="*/ 71 w 420"/>
                  <a:gd name="T15" fmla="*/ 251 h 251"/>
                  <a:gd name="T16" fmla="*/ 309 w 420"/>
                  <a:gd name="T17" fmla="*/ 171 h 251"/>
                  <a:gd name="T18" fmla="*/ 335 w 420"/>
                  <a:gd name="T19" fmla="*/ 167 h 251"/>
                  <a:gd name="T20" fmla="*/ 349 w 420"/>
                  <a:gd name="T21" fmla="*/ 168 h 251"/>
                  <a:gd name="T22" fmla="*/ 362 w 420"/>
                  <a:gd name="T23" fmla="*/ 163 h 251"/>
                  <a:gd name="T24" fmla="*/ 420 w 420"/>
                  <a:gd name="T25" fmla="*/ 84 h 251"/>
                  <a:gd name="T26" fmla="*/ 415 w 420"/>
                  <a:gd name="T27" fmla="*/ 57 h 251"/>
                  <a:gd name="T28" fmla="*/ 347 w 420"/>
                  <a:gd name="T29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0" h="251">
                    <a:moveTo>
                      <a:pt x="347" y="0"/>
                    </a:moveTo>
                    <a:cubicBezTo>
                      <a:pt x="111" y="79"/>
                      <a:pt x="111" y="79"/>
                      <a:pt x="111" y="79"/>
                    </a:cubicBezTo>
                    <a:cubicBezTo>
                      <a:pt x="102" y="82"/>
                      <a:pt x="93" y="83"/>
                      <a:pt x="84" y="83"/>
                    </a:cubicBezTo>
                    <a:cubicBezTo>
                      <a:pt x="81" y="83"/>
                      <a:pt x="77" y="83"/>
                      <a:pt x="73" y="83"/>
                    </a:cubicBezTo>
                    <a:cubicBezTo>
                      <a:pt x="58" y="88"/>
                      <a:pt x="58" y="88"/>
                      <a:pt x="58" y="88"/>
                    </a:cubicBezTo>
                    <a:cubicBezTo>
                      <a:pt x="23" y="100"/>
                      <a:pt x="0" y="132"/>
                      <a:pt x="0" y="168"/>
                    </a:cubicBezTo>
                    <a:cubicBezTo>
                      <a:pt x="0" y="176"/>
                      <a:pt x="2" y="185"/>
                      <a:pt x="5" y="194"/>
                    </a:cubicBezTo>
                    <a:cubicBezTo>
                      <a:pt x="15" y="225"/>
                      <a:pt x="41" y="246"/>
                      <a:pt x="71" y="251"/>
                    </a:cubicBezTo>
                    <a:cubicBezTo>
                      <a:pt x="309" y="171"/>
                      <a:pt x="309" y="171"/>
                      <a:pt x="309" y="171"/>
                    </a:cubicBezTo>
                    <a:cubicBezTo>
                      <a:pt x="317" y="168"/>
                      <a:pt x="326" y="167"/>
                      <a:pt x="335" y="167"/>
                    </a:cubicBezTo>
                    <a:cubicBezTo>
                      <a:pt x="340" y="167"/>
                      <a:pt x="344" y="167"/>
                      <a:pt x="349" y="168"/>
                    </a:cubicBezTo>
                    <a:cubicBezTo>
                      <a:pt x="362" y="163"/>
                      <a:pt x="362" y="163"/>
                      <a:pt x="362" y="163"/>
                    </a:cubicBezTo>
                    <a:cubicBezTo>
                      <a:pt x="397" y="152"/>
                      <a:pt x="420" y="119"/>
                      <a:pt x="420" y="84"/>
                    </a:cubicBezTo>
                    <a:cubicBezTo>
                      <a:pt x="420" y="75"/>
                      <a:pt x="418" y="66"/>
                      <a:pt x="415" y="57"/>
                    </a:cubicBezTo>
                    <a:cubicBezTo>
                      <a:pt x="405" y="25"/>
                      <a:pt x="377" y="4"/>
                      <a:pt x="347" y="0"/>
                    </a:cubicBezTo>
                  </a:path>
                </a:pathLst>
              </a:custGeom>
              <a:solidFill>
                <a:srgbClr val="FDCF9D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6" name="淘宝网chenying0907出品 34"/>
              <p:cNvSpPr>
                <a:spLocks/>
              </p:cNvSpPr>
              <p:nvPr/>
            </p:nvSpPr>
            <p:spPr bwMode="auto">
              <a:xfrm>
                <a:off x="9004245" y="5178901"/>
                <a:ext cx="493741" cy="150866"/>
              </a:xfrm>
              <a:custGeom>
                <a:avLst/>
                <a:gdLst>
                  <a:gd name="T0" fmla="*/ 262 w 274"/>
                  <a:gd name="T1" fmla="*/ 0 h 84"/>
                  <a:gd name="T2" fmla="*/ 236 w 274"/>
                  <a:gd name="T3" fmla="*/ 5 h 84"/>
                  <a:gd name="T4" fmla="*/ 0 w 274"/>
                  <a:gd name="T5" fmla="*/ 84 h 84"/>
                  <a:gd name="T6" fmla="*/ 11 w 274"/>
                  <a:gd name="T7" fmla="*/ 84 h 84"/>
                  <a:gd name="T8" fmla="*/ 38 w 274"/>
                  <a:gd name="T9" fmla="*/ 80 h 84"/>
                  <a:gd name="T10" fmla="*/ 274 w 274"/>
                  <a:gd name="T11" fmla="*/ 1 h 84"/>
                  <a:gd name="T12" fmla="*/ 262 w 274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4" h="84">
                    <a:moveTo>
                      <a:pt x="262" y="0"/>
                    </a:moveTo>
                    <a:cubicBezTo>
                      <a:pt x="253" y="0"/>
                      <a:pt x="244" y="2"/>
                      <a:pt x="236" y="5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4" y="84"/>
                      <a:pt x="8" y="84"/>
                      <a:pt x="11" y="84"/>
                    </a:cubicBezTo>
                    <a:cubicBezTo>
                      <a:pt x="20" y="84"/>
                      <a:pt x="29" y="83"/>
                      <a:pt x="38" y="80"/>
                    </a:cubicBezTo>
                    <a:cubicBezTo>
                      <a:pt x="274" y="1"/>
                      <a:pt x="274" y="1"/>
                      <a:pt x="274" y="1"/>
                    </a:cubicBezTo>
                    <a:cubicBezTo>
                      <a:pt x="270" y="1"/>
                      <a:pt x="266" y="0"/>
                      <a:pt x="262" y="0"/>
                    </a:cubicBezTo>
                  </a:path>
                </a:pathLst>
              </a:custGeom>
              <a:solidFill>
                <a:srgbClr val="F0C495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7" name="淘宝网chenying0907出品 35"/>
              <p:cNvSpPr>
                <a:spLocks/>
              </p:cNvSpPr>
              <p:nvPr/>
            </p:nvSpPr>
            <p:spPr bwMode="auto">
              <a:xfrm>
                <a:off x="8890714" y="5782362"/>
                <a:ext cx="756612" cy="454119"/>
              </a:xfrm>
              <a:custGeom>
                <a:avLst/>
                <a:gdLst>
                  <a:gd name="T0" fmla="*/ 343 w 420"/>
                  <a:gd name="T1" fmla="*/ 0 h 252"/>
                  <a:gd name="T2" fmla="*/ 101 w 420"/>
                  <a:gd name="T3" fmla="*/ 81 h 252"/>
                  <a:gd name="T4" fmla="*/ 74 w 420"/>
                  <a:gd name="T5" fmla="*/ 85 h 252"/>
                  <a:gd name="T6" fmla="*/ 67 w 420"/>
                  <a:gd name="T7" fmla="*/ 85 h 252"/>
                  <a:gd name="T8" fmla="*/ 58 w 420"/>
                  <a:gd name="T9" fmla="*/ 88 h 252"/>
                  <a:gd name="T10" fmla="*/ 0 w 420"/>
                  <a:gd name="T11" fmla="*/ 168 h 252"/>
                  <a:gd name="T12" fmla="*/ 5 w 420"/>
                  <a:gd name="T13" fmla="*/ 194 h 252"/>
                  <a:gd name="T14" fmla="*/ 84 w 420"/>
                  <a:gd name="T15" fmla="*/ 252 h 252"/>
                  <a:gd name="T16" fmla="*/ 111 w 420"/>
                  <a:gd name="T17" fmla="*/ 248 h 252"/>
                  <a:gd name="T18" fmla="*/ 362 w 420"/>
                  <a:gd name="T19" fmla="*/ 164 h 252"/>
                  <a:gd name="T20" fmla="*/ 420 w 420"/>
                  <a:gd name="T21" fmla="*/ 84 h 252"/>
                  <a:gd name="T22" fmla="*/ 415 w 420"/>
                  <a:gd name="T23" fmla="*/ 57 h 252"/>
                  <a:gd name="T24" fmla="*/ 343 w 420"/>
                  <a:gd name="T25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0" h="252">
                    <a:moveTo>
                      <a:pt x="343" y="0"/>
                    </a:moveTo>
                    <a:cubicBezTo>
                      <a:pt x="101" y="81"/>
                      <a:pt x="101" y="81"/>
                      <a:pt x="101" y="81"/>
                    </a:cubicBezTo>
                    <a:cubicBezTo>
                      <a:pt x="92" y="84"/>
                      <a:pt x="83" y="85"/>
                      <a:pt x="74" y="85"/>
                    </a:cubicBezTo>
                    <a:cubicBezTo>
                      <a:pt x="72" y="85"/>
                      <a:pt x="69" y="85"/>
                      <a:pt x="67" y="85"/>
                    </a:cubicBezTo>
                    <a:cubicBezTo>
                      <a:pt x="58" y="88"/>
                      <a:pt x="58" y="88"/>
                      <a:pt x="58" y="88"/>
                    </a:cubicBezTo>
                    <a:cubicBezTo>
                      <a:pt x="22" y="100"/>
                      <a:pt x="0" y="132"/>
                      <a:pt x="0" y="168"/>
                    </a:cubicBezTo>
                    <a:cubicBezTo>
                      <a:pt x="0" y="177"/>
                      <a:pt x="2" y="186"/>
                      <a:pt x="5" y="194"/>
                    </a:cubicBezTo>
                    <a:cubicBezTo>
                      <a:pt x="16" y="230"/>
                      <a:pt x="49" y="252"/>
                      <a:pt x="84" y="252"/>
                    </a:cubicBezTo>
                    <a:cubicBezTo>
                      <a:pt x="93" y="252"/>
                      <a:pt x="102" y="250"/>
                      <a:pt x="111" y="248"/>
                    </a:cubicBezTo>
                    <a:cubicBezTo>
                      <a:pt x="362" y="164"/>
                      <a:pt x="362" y="164"/>
                      <a:pt x="362" y="164"/>
                    </a:cubicBezTo>
                    <a:cubicBezTo>
                      <a:pt x="397" y="152"/>
                      <a:pt x="420" y="119"/>
                      <a:pt x="420" y="84"/>
                    </a:cubicBezTo>
                    <a:cubicBezTo>
                      <a:pt x="420" y="75"/>
                      <a:pt x="418" y="66"/>
                      <a:pt x="415" y="57"/>
                    </a:cubicBezTo>
                    <a:cubicBezTo>
                      <a:pt x="404" y="24"/>
                      <a:pt x="375" y="3"/>
                      <a:pt x="343" y="0"/>
                    </a:cubicBezTo>
                  </a:path>
                </a:pathLst>
              </a:custGeom>
              <a:solidFill>
                <a:srgbClr val="FDCF9D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8" name="淘宝网chenying0907出品 36"/>
              <p:cNvSpPr>
                <a:spLocks/>
              </p:cNvSpPr>
              <p:nvPr/>
            </p:nvSpPr>
            <p:spPr bwMode="auto">
              <a:xfrm>
                <a:off x="8872428" y="5482918"/>
                <a:ext cx="756612" cy="452596"/>
              </a:xfrm>
              <a:custGeom>
                <a:avLst/>
                <a:gdLst>
                  <a:gd name="T0" fmla="*/ 349 w 420"/>
                  <a:gd name="T1" fmla="*/ 0 h 251"/>
                  <a:gd name="T2" fmla="*/ 111 w 420"/>
                  <a:gd name="T3" fmla="*/ 79 h 251"/>
                  <a:gd name="T4" fmla="*/ 84 w 420"/>
                  <a:gd name="T5" fmla="*/ 84 h 251"/>
                  <a:gd name="T6" fmla="*/ 71 w 420"/>
                  <a:gd name="T7" fmla="*/ 83 h 251"/>
                  <a:gd name="T8" fmla="*/ 58 w 420"/>
                  <a:gd name="T9" fmla="*/ 87 h 251"/>
                  <a:gd name="T10" fmla="*/ 0 w 420"/>
                  <a:gd name="T11" fmla="*/ 167 h 251"/>
                  <a:gd name="T12" fmla="*/ 5 w 420"/>
                  <a:gd name="T13" fmla="*/ 194 h 251"/>
                  <a:gd name="T14" fmla="*/ 77 w 420"/>
                  <a:gd name="T15" fmla="*/ 251 h 251"/>
                  <a:gd name="T16" fmla="*/ 319 w 420"/>
                  <a:gd name="T17" fmla="*/ 170 h 251"/>
                  <a:gd name="T18" fmla="*/ 345 w 420"/>
                  <a:gd name="T19" fmla="*/ 165 h 251"/>
                  <a:gd name="T20" fmla="*/ 353 w 420"/>
                  <a:gd name="T21" fmla="*/ 166 h 251"/>
                  <a:gd name="T22" fmla="*/ 362 w 420"/>
                  <a:gd name="T23" fmla="*/ 163 h 251"/>
                  <a:gd name="T24" fmla="*/ 420 w 420"/>
                  <a:gd name="T25" fmla="*/ 83 h 251"/>
                  <a:gd name="T26" fmla="*/ 415 w 420"/>
                  <a:gd name="T27" fmla="*/ 56 h 251"/>
                  <a:gd name="T28" fmla="*/ 349 w 420"/>
                  <a:gd name="T29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0" h="251">
                    <a:moveTo>
                      <a:pt x="349" y="0"/>
                    </a:moveTo>
                    <a:cubicBezTo>
                      <a:pt x="111" y="79"/>
                      <a:pt x="111" y="79"/>
                      <a:pt x="111" y="79"/>
                    </a:cubicBezTo>
                    <a:cubicBezTo>
                      <a:pt x="102" y="82"/>
                      <a:pt x="93" y="84"/>
                      <a:pt x="84" y="84"/>
                    </a:cubicBezTo>
                    <a:cubicBezTo>
                      <a:pt x="80" y="84"/>
                      <a:pt x="75" y="83"/>
                      <a:pt x="71" y="83"/>
                    </a:cubicBezTo>
                    <a:cubicBezTo>
                      <a:pt x="58" y="87"/>
                      <a:pt x="58" y="87"/>
                      <a:pt x="58" y="87"/>
                    </a:cubicBezTo>
                    <a:cubicBezTo>
                      <a:pt x="23" y="99"/>
                      <a:pt x="0" y="132"/>
                      <a:pt x="0" y="167"/>
                    </a:cubicBezTo>
                    <a:cubicBezTo>
                      <a:pt x="0" y="176"/>
                      <a:pt x="2" y="185"/>
                      <a:pt x="5" y="194"/>
                    </a:cubicBezTo>
                    <a:cubicBezTo>
                      <a:pt x="16" y="226"/>
                      <a:pt x="44" y="248"/>
                      <a:pt x="77" y="251"/>
                    </a:cubicBezTo>
                    <a:cubicBezTo>
                      <a:pt x="319" y="170"/>
                      <a:pt x="319" y="170"/>
                      <a:pt x="319" y="170"/>
                    </a:cubicBezTo>
                    <a:cubicBezTo>
                      <a:pt x="327" y="167"/>
                      <a:pt x="336" y="165"/>
                      <a:pt x="345" y="165"/>
                    </a:cubicBezTo>
                    <a:cubicBezTo>
                      <a:pt x="348" y="165"/>
                      <a:pt x="351" y="166"/>
                      <a:pt x="353" y="166"/>
                    </a:cubicBezTo>
                    <a:cubicBezTo>
                      <a:pt x="362" y="163"/>
                      <a:pt x="362" y="163"/>
                      <a:pt x="362" y="163"/>
                    </a:cubicBezTo>
                    <a:cubicBezTo>
                      <a:pt x="397" y="151"/>
                      <a:pt x="420" y="118"/>
                      <a:pt x="420" y="83"/>
                    </a:cubicBezTo>
                    <a:cubicBezTo>
                      <a:pt x="420" y="74"/>
                      <a:pt x="418" y="65"/>
                      <a:pt x="415" y="56"/>
                    </a:cubicBezTo>
                    <a:cubicBezTo>
                      <a:pt x="405" y="26"/>
                      <a:pt x="379" y="5"/>
                      <a:pt x="349" y="0"/>
                    </a:cubicBezTo>
                  </a:path>
                </a:pathLst>
              </a:custGeom>
              <a:solidFill>
                <a:srgbClr val="FDCF9D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9" name="淘宝网chenying0907出品 37"/>
              <p:cNvSpPr>
                <a:spLocks/>
              </p:cNvSpPr>
              <p:nvPr/>
            </p:nvSpPr>
            <p:spPr bwMode="auto">
              <a:xfrm>
                <a:off x="9000435" y="5481394"/>
                <a:ext cx="500598" cy="153151"/>
              </a:xfrm>
              <a:custGeom>
                <a:avLst/>
                <a:gdLst>
                  <a:gd name="T0" fmla="*/ 264 w 278"/>
                  <a:gd name="T1" fmla="*/ 0 h 85"/>
                  <a:gd name="T2" fmla="*/ 238 w 278"/>
                  <a:gd name="T3" fmla="*/ 4 h 85"/>
                  <a:gd name="T4" fmla="*/ 0 w 278"/>
                  <a:gd name="T5" fmla="*/ 84 h 85"/>
                  <a:gd name="T6" fmla="*/ 13 w 278"/>
                  <a:gd name="T7" fmla="*/ 85 h 85"/>
                  <a:gd name="T8" fmla="*/ 40 w 278"/>
                  <a:gd name="T9" fmla="*/ 80 h 85"/>
                  <a:gd name="T10" fmla="*/ 278 w 278"/>
                  <a:gd name="T11" fmla="*/ 1 h 85"/>
                  <a:gd name="T12" fmla="*/ 264 w 278"/>
                  <a:gd name="T1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8" h="85">
                    <a:moveTo>
                      <a:pt x="264" y="0"/>
                    </a:moveTo>
                    <a:cubicBezTo>
                      <a:pt x="255" y="0"/>
                      <a:pt x="246" y="1"/>
                      <a:pt x="238" y="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4" y="84"/>
                      <a:pt x="9" y="85"/>
                      <a:pt x="13" y="85"/>
                    </a:cubicBezTo>
                    <a:cubicBezTo>
                      <a:pt x="22" y="85"/>
                      <a:pt x="31" y="83"/>
                      <a:pt x="40" y="80"/>
                    </a:cubicBezTo>
                    <a:cubicBezTo>
                      <a:pt x="278" y="1"/>
                      <a:pt x="278" y="1"/>
                      <a:pt x="278" y="1"/>
                    </a:cubicBezTo>
                    <a:cubicBezTo>
                      <a:pt x="273" y="0"/>
                      <a:pt x="269" y="0"/>
                      <a:pt x="264" y="0"/>
                    </a:cubicBezTo>
                  </a:path>
                </a:pathLst>
              </a:custGeom>
              <a:solidFill>
                <a:srgbClr val="F0C495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0" name="淘宝网chenying0907出品 38"/>
              <p:cNvSpPr>
                <a:spLocks/>
              </p:cNvSpPr>
              <p:nvPr/>
            </p:nvSpPr>
            <p:spPr bwMode="auto">
              <a:xfrm>
                <a:off x="9011102" y="5780839"/>
                <a:ext cx="497550" cy="154675"/>
              </a:xfrm>
              <a:custGeom>
                <a:avLst/>
                <a:gdLst>
                  <a:gd name="T0" fmla="*/ 268 w 276"/>
                  <a:gd name="T1" fmla="*/ 0 h 86"/>
                  <a:gd name="T2" fmla="*/ 242 w 276"/>
                  <a:gd name="T3" fmla="*/ 5 h 86"/>
                  <a:gd name="T4" fmla="*/ 0 w 276"/>
                  <a:gd name="T5" fmla="*/ 86 h 86"/>
                  <a:gd name="T6" fmla="*/ 7 w 276"/>
                  <a:gd name="T7" fmla="*/ 86 h 86"/>
                  <a:gd name="T8" fmla="*/ 34 w 276"/>
                  <a:gd name="T9" fmla="*/ 82 h 86"/>
                  <a:gd name="T10" fmla="*/ 276 w 276"/>
                  <a:gd name="T11" fmla="*/ 1 h 86"/>
                  <a:gd name="T12" fmla="*/ 268 w 276"/>
                  <a:gd name="T13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86">
                    <a:moveTo>
                      <a:pt x="268" y="0"/>
                    </a:moveTo>
                    <a:cubicBezTo>
                      <a:pt x="259" y="0"/>
                      <a:pt x="250" y="2"/>
                      <a:pt x="242" y="5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2" y="86"/>
                      <a:pt x="5" y="86"/>
                      <a:pt x="7" y="86"/>
                    </a:cubicBezTo>
                    <a:cubicBezTo>
                      <a:pt x="16" y="86"/>
                      <a:pt x="25" y="85"/>
                      <a:pt x="34" y="82"/>
                    </a:cubicBezTo>
                    <a:cubicBezTo>
                      <a:pt x="276" y="1"/>
                      <a:pt x="276" y="1"/>
                      <a:pt x="276" y="1"/>
                    </a:cubicBezTo>
                    <a:cubicBezTo>
                      <a:pt x="274" y="1"/>
                      <a:pt x="271" y="0"/>
                      <a:pt x="268" y="0"/>
                    </a:cubicBezTo>
                  </a:path>
                </a:pathLst>
              </a:custGeom>
              <a:solidFill>
                <a:srgbClr val="F0C495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1" name="Rectangle 39"/>
              <p:cNvSpPr>
                <a:spLocks noChangeArrowheads="1"/>
              </p:cNvSpPr>
              <p:nvPr/>
            </p:nvSpPr>
            <p:spPr bwMode="auto">
              <a:xfrm>
                <a:off x="8394689" y="6512306"/>
                <a:ext cx="1108631" cy="33525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2" name="淘宝网chenying0907出品 40"/>
              <p:cNvSpPr>
                <a:spLocks/>
              </p:cNvSpPr>
              <p:nvPr/>
            </p:nvSpPr>
            <p:spPr bwMode="auto">
              <a:xfrm>
                <a:off x="8886905" y="5668832"/>
                <a:ext cx="154675" cy="236203"/>
              </a:xfrm>
              <a:custGeom>
                <a:avLst/>
                <a:gdLst>
                  <a:gd name="T0" fmla="*/ 54 w 86"/>
                  <a:gd name="T1" fmla="*/ 0 h 131"/>
                  <a:gd name="T2" fmla="*/ 9 w 86"/>
                  <a:gd name="T3" fmla="*/ 78 h 131"/>
                  <a:gd name="T4" fmla="*/ 86 w 86"/>
                  <a:gd name="T5" fmla="*/ 122 h 131"/>
                  <a:gd name="T6" fmla="*/ 54 w 86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131">
                    <a:moveTo>
                      <a:pt x="54" y="0"/>
                    </a:moveTo>
                    <a:cubicBezTo>
                      <a:pt x="20" y="9"/>
                      <a:pt x="0" y="44"/>
                      <a:pt x="9" y="78"/>
                    </a:cubicBezTo>
                    <a:cubicBezTo>
                      <a:pt x="18" y="111"/>
                      <a:pt x="52" y="131"/>
                      <a:pt x="86" y="122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F9F3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3" name="淘宝网chenying0907出品 41"/>
              <p:cNvSpPr>
                <a:spLocks/>
              </p:cNvSpPr>
              <p:nvPr/>
            </p:nvSpPr>
            <p:spPr bwMode="auto">
              <a:xfrm>
                <a:off x="8917383" y="5975135"/>
                <a:ext cx="155437" cy="236203"/>
              </a:xfrm>
              <a:custGeom>
                <a:avLst/>
                <a:gdLst>
                  <a:gd name="T0" fmla="*/ 54 w 86"/>
                  <a:gd name="T1" fmla="*/ 0 h 131"/>
                  <a:gd name="T2" fmla="*/ 9 w 86"/>
                  <a:gd name="T3" fmla="*/ 77 h 131"/>
                  <a:gd name="T4" fmla="*/ 86 w 86"/>
                  <a:gd name="T5" fmla="*/ 122 h 131"/>
                  <a:gd name="T6" fmla="*/ 54 w 86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131">
                    <a:moveTo>
                      <a:pt x="54" y="0"/>
                    </a:moveTo>
                    <a:cubicBezTo>
                      <a:pt x="20" y="9"/>
                      <a:pt x="0" y="44"/>
                      <a:pt x="9" y="77"/>
                    </a:cubicBezTo>
                    <a:cubicBezTo>
                      <a:pt x="18" y="111"/>
                      <a:pt x="52" y="131"/>
                      <a:pt x="86" y="122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F9F3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4" name="淘宝网chenying0907出品 42"/>
              <p:cNvSpPr>
                <a:spLocks/>
              </p:cNvSpPr>
              <p:nvPr/>
            </p:nvSpPr>
            <p:spPr bwMode="auto">
              <a:xfrm>
                <a:off x="8905191" y="5066896"/>
                <a:ext cx="154675" cy="236203"/>
              </a:xfrm>
              <a:custGeom>
                <a:avLst/>
                <a:gdLst>
                  <a:gd name="T0" fmla="*/ 54 w 86"/>
                  <a:gd name="T1" fmla="*/ 0 h 131"/>
                  <a:gd name="T2" fmla="*/ 9 w 86"/>
                  <a:gd name="T3" fmla="*/ 77 h 131"/>
                  <a:gd name="T4" fmla="*/ 86 w 86"/>
                  <a:gd name="T5" fmla="*/ 122 h 131"/>
                  <a:gd name="T6" fmla="*/ 54 w 86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131">
                    <a:moveTo>
                      <a:pt x="54" y="0"/>
                    </a:moveTo>
                    <a:cubicBezTo>
                      <a:pt x="20" y="9"/>
                      <a:pt x="0" y="44"/>
                      <a:pt x="9" y="77"/>
                    </a:cubicBezTo>
                    <a:cubicBezTo>
                      <a:pt x="18" y="111"/>
                      <a:pt x="52" y="131"/>
                      <a:pt x="86" y="122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F9F3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5" name="淘宝网chenying0907出品 43"/>
              <p:cNvSpPr>
                <a:spLocks/>
              </p:cNvSpPr>
              <p:nvPr/>
            </p:nvSpPr>
            <p:spPr bwMode="auto">
              <a:xfrm>
                <a:off x="8221727" y="5102707"/>
                <a:ext cx="778708" cy="304778"/>
              </a:xfrm>
              <a:custGeom>
                <a:avLst/>
                <a:gdLst>
                  <a:gd name="T0" fmla="*/ 432 w 432"/>
                  <a:gd name="T1" fmla="*/ 84 h 169"/>
                  <a:gd name="T2" fmla="*/ 348 w 432"/>
                  <a:gd name="T3" fmla="*/ 169 h 169"/>
                  <a:gd name="T4" fmla="*/ 84 w 432"/>
                  <a:gd name="T5" fmla="*/ 169 h 169"/>
                  <a:gd name="T6" fmla="*/ 0 w 432"/>
                  <a:gd name="T7" fmla="*/ 84 h 169"/>
                  <a:gd name="T8" fmla="*/ 84 w 432"/>
                  <a:gd name="T9" fmla="*/ 0 h 169"/>
                  <a:gd name="T10" fmla="*/ 348 w 432"/>
                  <a:gd name="T11" fmla="*/ 0 h 169"/>
                  <a:gd name="T12" fmla="*/ 432 w 432"/>
                  <a:gd name="T13" fmla="*/ 8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2" h="169">
                    <a:moveTo>
                      <a:pt x="432" y="84"/>
                    </a:moveTo>
                    <a:cubicBezTo>
                      <a:pt x="432" y="131"/>
                      <a:pt x="395" y="169"/>
                      <a:pt x="348" y="169"/>
                    </a:cubicBezTo>
                    <a:cubicBezTo>
                      <a:pt x="84" y="169"/>
                      <a:pt x="84" y="169"/>
                      <a:pt x="84" y="169"/>
                    </a:cubicBezTo>
                    <a:cubicBezTo>
                      <a:pt x="37" y="169"/>
                      <a:pt x="0" y="131"/>
                      <a:pt x="0" y="84"/>
                    </a:cubicBezTo>
                    <a:cubicBezTo>
                      <a:pt x="0" y="38"/>
                      <a:pt x="37" y="0"/>
                      <a:pt x="84" y="0"/>
                    </a:cubicBezTo>
                    <a:cubicBezTo>
                      <a:pt x="348" y="0"/>
                      <a:pt x="348" y="0"/>
                      <a:pt x="348" y="0"/>
                    </a:cubicBezTo>
                    <a:cubicBezTo>
                      <a:pt x="395" y="0"/>
                      <a:pt x="432" y="38"/>
                      <a:pt x="432" y="84"/>
                    </a:cubicBezTo>
                    <a:close/>
                  </a:path>
                </a:pathLst>
              </a:custGeom>
              <a:solidFill>
                <a:srgbClr val="F0C495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6" name="淘宝网chenying0907出品 44"/>
              <p:cNvSpPr>
                <a:spLocks/>
              </p:cNvSpPr>
              <p:nvPr/>
            </p:nvSpPr>
            <p:spPr bwMode="auto">
              <a:xfrm>
                <a:off x="8704800" y="5086707"/>
                <a:ext cx="531838" cy="566126"/>
              </a:xfrm>
              <a:custGeom>
                <a:avLst/>
                <a:gdLst>
                  <a:gd name="T0" fmla="*/ 258 w 295"/>
                  <a:gd name="T1" fmla="*/ 283 h 314"/>
                  <a:gd name="T2" fmla="*/ 139 w 295"/>
                  <a:gd name="T3" fmla="*/ 277 h 314"/>
                  <a:gd name="T4" fmla="*/ 31 w 295"/>
                  <a:gd name="T5" fmla="*/ 150 h 314"/>
                  <a:gd name="T6" fmla="*/ 37 w 295"/>
                  <a:gd name="T7" fmla="*/ 31 h 314"/>
                  <a:gd name="T8" fmla="*/ 156 w 295"/>
                  <a:gd name="T9" fmla="*/ 37 h 314"/>
                  <a:gd name="T10" fmla="*/ 264 w 295"/>
                  <a:gd name="T11" fmla="*/ 164 h 314"/>
                  <a:gd name="T12" fmla="*/ 258 w 295"/>
                  <a:gd name="T13" fmla="*/ 283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5" h="314">
                    <a:moveTo>
                      <a:pt x="258" y="283"/>
                    </a:moveTo>
                    <a:cubicBezTo>
                      <a:pt x="223" y="314"/>
                      <a:pt x="170" y="311"/>
                      <a:pt x="139" y="277"/>
                    </a:cubicBezTo>
                    <a:cubicBezTo>
                      <a:pt x="31" y="150"/>
                      <a:pt x="31" y="150"/>
                      <a:pt x="31" y="150"/>
                    </a:cubicBezTo>
                    <a:cubicBezTo>
                      <a:pt x="0" y="115"/>
                      <a:pt x="3" y="62"/>
                      <a:pt x="37" y="31"/>
                    </a:cubicBezTo>
                    <a:cubicBezTo>
                      <a:pt x="72" y="0"/>
                      <a:pt x="125" y="2"/>
                      <a:pt x="156" y="37"/>
                    </a:cubicBezTo>
                    <a:cubicBezTo>
                      <a:pt x="264" y="164"/>
                      <a:pt x="264" y="164"/>
                      <a:pt x="264" y="164"/>
                    </a:cubicBezTo>
                    <a:cubicBezTo>
                      <a:pt x="295" y="199"/>
                      <a:pt x="292" y="252"/>
                      <a:pt x="258" y="283"/>
                    </a:cubicBezTo>
                    <a:close/>
                  </a:path>
                </a:pathLst>
              </a:custGeom>
              <a:solidFill>
                <a:srgbClr val="F0C495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7" name="淘宝网chenying0907出品 45"/>
              <p:cNvSpPr>
                <a:spLocks/>
              </p:cNvSpPr>
              <p:nvPr/>
            </p:nvSpPr>
            <p:spPr bwMode="auto">
              <a:xfrm>
                <a:off x="8967671" y="5407485"/>
                <a:ext cx="225536" cy="191249"/>
              </a:xfrm>
              <a:custGeom>
                <a:avLst/>
                <a:gdLst>
                  <a:gd name="T0" fmla="*/ 0 w 125"/>
                  <a:gd name="T1" fmla="*/ 68 h 106"/>
                  <a:gd name="T2" fmla="*/ 87 w 125"/>
                  <a:gd name="T3" fmla="*/ 87 h 106"/>
                  <a:gd name="T4" fmla="*/ 106 w 125"/>
                  <a:gd name="T5" fmla="*/ 0 h 106"/>
                  <a:gd name="T6" fmla="*/ 0 w 125"/>
                  <a:gd name="T7" fmla="*/ 68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106">
                    <a:moveTo>
                      <a:pt x="0" y="68"/>
                    </a:moveTo>
                    <a:cubicBezTo>
                      <a:pt x="19" y="97"/>
                      <a:pt x="58" y="106"/>
                      <a:pt x="87" y="87"/>
                    </a:cubicBezTo>
                    <a:cubicBezTo>
                      <a:pt x="117" y="68"/>
                      <a:pt x="125" y="29"/>
                      <a:pt x="106" y="0"/>
                    </a:cubicBez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F9F3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531732" y="1844629"/>
              <a:ext cx="4807875" cy="2905297"/>
              <a:chOff x="6531732" y="1844629"/>
              <a:chExt cx="4807875" cy="2905297"/>
            </a:xfrm>
          </p:grpSpPr>
          <p:sp>
            <p:nvSpPr>
              <p:cNvPr id="139" name="淘宝网chenying0907出品 6"/>
              <p:cNvSpPr>
                <a:spLocks/>
              </p:cNvSpPr>
              <p:nvPr/>
            </p:nvSpPr>
            <p:spPr bwMode="auto">
              <a:xfrm>
                <a:off x="7025473" y="2246936"/>
                <a:ext cx="3795249" cy="1897244"/>
              </a:xfrm>
              <a:custGeom>
                <a:avLst/>
                <a:gdLst>
                  <a:gd name="T0" fmla="*/ 2106 w 2106"/>
                  <a:gd name="T1" fmla="*/ 1053 h 1053"/>
                  <a:gd name="T2" fmla="*/ 1053 w 2106"/>
                  <a:gd name="T3" fmla="*/ 0 h 1053"/>
                  <a:gd name="T4" fmla="*/ 0 w 2106"/>
                  <a:gd name="T5" fmla="*/ 1053 h 1053"/>
                  <a:gd name="T6" fmla="*/ 24 w 2106"/>
                  <a:gd name="T7" fmla="*/ 1053 h 1053"/>
                  <a:gd name="T8" fmla="*/ 326 w 2106"/>
                  <a:gd name="T9" fmla="*/ 325 h 1053"/>
                  <a:gd name="T10" fmla="*/ 1053 w 2106"/>
                  <a:gd name="T11" fmla="*/ 24 h 1053"/>
                  <a:gd name="T12" fmla="*/ 1781 w 2106"/>
                  <a:gd name="T13" fmla="*/ 325 h 1053"/>
                  <a:gd name="T14" fmla="*/ 2082 w 2106"/>
                  <a:gd name="T15" fmla="*/ 1053 h 1053"/>
                  <a:gd name="T16" fmla="*/ 2106 w 2106"/>
                  <a:gd name="T17" fmla="*/ 1053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06" h="1053">
                    <a:moveTo>
                      <a:pt x="2106" y="1053"/>
                    </a:moveTo>
                    <a:cubicBezTo>
                      <a:pt x="2106" y="471"/>
                      <a:pt x="1635" y="0"/>
                      <a:pt x="1053" y="0"/>
                    </a:cubicBezTo>
                    <a:cubicBezTo>
                      <a:pt x="472" y="0"/>
                      <a:pt x="0" y="471"/>
                      <a:pt x="0" y="1053"/>
                    </a:cubicBezTo>
                    <a:cubicBezTo>
                      <a:pt x="24" y="1053"/>
                      <a:pt x="24" y="1053"/>
                      <a:pt x="24" y="1053"/>
                    </a:cubicBezTo>
                    <a:cubicBezTo>
                      <a:pt x="24" y="769"/>
                      <a:pt x="140" y="512"/>
                      <a:pt x="326" y="325"/>
                    </a:cubicBezTo>
                    <a:cubicBezTo>
                      <a:pt x="512" y="139"/>
                      <a:pt x="769" y="24"/>
                      <a:pt x="1053" y="24"/>
                    </a:cubicBezTo>
                    <a:cubicBezTo>
                      <a:pt x="1337" y="24"/>
                      <a:pt x="1595" y="139"/>
                      <a:pt x="1781" y="325"/>
                    </a:cubicBezTo>
                    <a:cubicBezTo>
                      <a:pt x="1967" y="512"/>
                      <a:pt x="2082" y="769"/>
                      <a:pt x="2082" y="1053"/>
                    </a:cubicBezTo>
                    <a:lnTo>
                      <a:pt x="2106" y="105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0" name="淘宝网chenying0907出品 7"/>
              <p:cNvSpPr>
                <a:spLocks/>
              </p:cNvSpPr>
              <p:nvPr/>
            </p:nvSpPr>
            <p:spPr bwMode="auto">
              <a:xfrm>
                <a:off x="7218245" y="2392468"/>
                <a:ext cx="3411229" cy="1623705"/>
              </a:xfrm>
              <a:custGeom>
                <a:avLst/>
                <a:gdLst>
                  <a:gd name="T0" fmla="*/ 1893 w 1893"/>
                  <a:gd name="T1" fmla="*/ 901 h 901"/>
                  <a:gd name="T2" fmla="*/ 946 w 1893"/>
                  <a:gd name="T3" fmla="*/ 0 h 901"/>
                  <a:gd name="T4" fmla="*/ 0 w 1893"/>
                  <a:gd name="T5" fmla="*/ 901 h 901"/>
                  <a:gd name="T6" fmla="*/ 4 w 1893"/>
                  <a:gd name="T7" fmla="*/ 901 h 901"/>
                  <a:gd name="T8" fmla="*/ 289 w 1893"/>
                  <a:gd name="T9" fmla="*/ 267 h 901"/>
                  <a:gd name="T10" fmla="*/ 946 w 1893"/>
                  <a:gd name="T11" fmla="*/ 4 h 901"/>
                  <a:gd name="T12" fmla="*/ 1603 w 1893"/>
                  <a:gd name="T13" fmla="*/ 267 h 901"/>
                  <a:gd name="T14" fmla="*/ 1889 w 1893"/>
                  <a:gd name="T15" fmla="*/ 901 h 901"/>
                  <a:gd name="T16" fmla="*/ 1893 w 1893"/>
                  <a:gd name="T17" fmla="*/ 901 h 9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93" h="901">
                    <a:moveTo>
                      <a:pt x="1893" y="901"/>
                    </a:moveTo>
                    <a:cubicBezTo>
                      <a:pt x="1892" y="403"/>
                      <a:pt x="1444" y="0"/>
                      <a:pt x="946" y="0"/>
                    </a:cubicBezTo>
                    <a:cubicBezTo>
                      <a:pt x="449" y="0"/>
                      <a:pt x="0" y="403"/>
                      <a:pt x="0" y="901"/>
                    </a:cubicBezTo>
                    <a:cubicBezTo>
                      <a:pt x="4" y="901"/>
                      <a:pt x="4" y="901"/>
                      <a:pt x="4" y="901"/>
                    </a:cubicBezTo>
                    <a:cubicBezTo>
                      <a:pt x="4" y="653"/>
                      <a:pt x="116" y="429"/>
                      <a:pt x="289" y="267"/>
                    </a:cubicBezTo>
                    <a:cubicBezTo>
                      <a:pt x="463" y="104"/>
                      <a:pt x="699" y="4"/>
                      <a:pt x="946" y="4"/>
                    </a:cubicBezTo>
                    <a:cubicBezTo>
                      <a:pt x="1194" y="4"/>
                      <a:pt x="1430" y="104"/>
                      <a:pt x="1603" y="267"/>
                    </a:cubicBezTo>
                    <a:cubicBezTo>
                      <a:pt x="1777" y="429"/>
                      <a:pt x="1889" y="653"/>
                      <a:pt x="1889" y="901"/>
                    </a:cubicBezTo>
                    <a:lnTo>
                      <a:pt x="1893" y="90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1" name="淘宝网chenying0907出品 8"/>
              <p:cNvSpPr>
                <a:spLocks noEditPoints="1"/>
              </p:cNvSpPr>
              <p:nvPr/>
            </p:nvSpPr>
            <p:spPr bwMode="auto">
              <a:xfrm>
                <a:off x="6859368" y="2117405"/>
                <a:ext cx="4128982" cy="2173069"/>
              </a:xfrm>
              <a:custGeom>
                <a:avLst/>
                <a:gdLst>
                  <a:gd name="T0" fmla="*/ 6 w 2291"/>
                  <a:gd name="T1" fmla="*/ 1165 h 1206"/>
                  <a:gd name="T2" fmla="*/ 6 w 2291"/>
                  <a:gd name="T3" fmla="*/ 1080 h 1206"/>
                  <a:gd name="T4" fmla="*/ 16 w 2291"/>
                  <a:gd name="T5" fmla="*/ 1033 h 1206"/>
                  <a:gd name="T6" fmla="*/ 20 w 2291"/>
                  <a:gd name="T7" fmla="*/ 973 h 1206"/>
                  <a:gd name="T8" fmla="*/ 32 w 2291"/>
                  <a:gd name="T9" fmla="*/ 914 h 1206"/>
                  <a:gd name="T10" fmla="*/ 51 w 2291"/>
                  <a:gd name="T11" fmla="*/ 857 h 1206"/>
                  <a:gd name="T12" fmla="*/ 71 w 2291"/>
                  <a:gd name="T13" fmla="*/ 776 h 1206"/>
                  <a:gd name="T14" fmla="*/ 93 w 2291"/>
                  <a:gd name="T15" fmla="*/ 732 h 1206"/>
                  <a:gd name="T16" fmla="*/ 111 w 2291"/>
                  <a:gd name="T17" fmla="*/ 675 h 1206"/>
                  <a:gd name="T18" fmla="*/ 137 w 2291"/>
                  <a:gd name="T19" fmla="*/ 621 h 1206"/>
                  <a:gd name="T20" fmla="*/ 170 w 2291"/>
                  <a:gd name="T21" fmla="*/ 570 h 1206"/>
                  <a:gd name="T22" fmla="*/ 210 w 2291"/>
                  <a:gd name="T23" fmla="*/ 496 h 1206"/>
                  <a:gd name="T24" fmla="*/ 241 w 2291"/>
                  <a:gd name="T25" fmla="*/ 460 h 1206"/>
                  <a:gd name="T26" fmla="*/ 274 w 2291"/>
                  <a:gd name="T27" fmla="*/ 410 h 1206"/>
                  <a:gd name="T28" fmla="*/ 313 w 2291"/>
                  <a:gd name="T29" fmla="*/ 364 h 1206"/>
                  <a:gd name="T30" fmla="*/ 358 w 2291"/>
                  <a:gd name="T31" fmla="*/ 325 h 1206"/>
                  <a:gd name="T32" fmla="*/ 416 w 2291"/>
                  <a:gd name="T33" fmla="*/ 264 h 1206"/>
                  <a:gd name="T34" fmla="*/ 457 w 2291"/>
                  <a:gd name="T35" fmla="*/ 238 h 1206"/>
                  <a:gd name="T36" fmla="*/ 502 w 2291"/>
                  <a:gd name="T37" fmla="*/ 198 h 1206"/>
                  <a:gd name="T38" fmla="*/ 552 w 2291"/>
                  <a:gd name="T39" fmla="*/ 165 h 1206"/>
                  <a:gd name="T40" fmla="*/ 607 w 2291"/>
                  <a:gd name="T41" fmla="*/ 139 h 1206"/>
                  <a:gd name="T42" fmla="*/ 680 w 2291"/>
                  <a:gd name="T43" fmla="*/ 97 h 1206"/>
                  <a:gd name="T44" fmla="*/ 727 w 2291"/>
                  <a:gd name="T45" fmla="*/ 84 h 1206"/>
                  <a:gd name="T46" fmla="*/ 781 w 2291"/>
                  <a:gd name="T47" fmla="*/ 58 h 1206"/>
                  <a:gd name="T48" fmla="*/ 839 w 2291"/>
                  <a:gd name="T49" fmla="*/ 41 h 1206"/>
                  <a:gd name="T50" fmla="*/ 898 w 2291"/>
                  <a:gd name="T51" fmla="*/ 32 h 1206"/>
                  <a:gd name="T52" fmla="*/ 980 w 2291"/>
                  <a:gd name="T53" fmla="*/ 12 h 1206"/>
                  <a:gd name="T54" fmla="*/ 1028 w 2291"/>
                  <a:gd name="T55" fmla="*/ 11 h 1206"/>
                  <a:gd name="T56" fmla="*/ 1088 w 2291"/>
                  <a:gd name="T57" fmla="*/ 2 h 1206"/>
                  <a:gd name="T58" fmla="*/ 1145 w 2291"/>
                  <a:gd name="T59" fmla="*/ 6 h 1206"/>
                  <a:gd name="T60" fmla="*/ 1220 w 2291"/>
                  <a:gd name="T61" fmla="*/ 3 h 1206"/>
                  <a:gd name="T62" fmla="*/ 1267 w 2291"/>
                  <a:gd name="T63" fmla="*/ 12 h 1206"/>
                  <a:gd name="T64" fmla="*/ 1327 w 2291"/>
                  <a:gd name="T65" fmla="*/ 14 h 1206"/>
                  <a:gd name="T66" fmla="*/ 1387 w 2291"/>
                  <a:gd name="T67" fmla="*/ 25 h 1206"/>
                  <a:gd name="T68" fmla="*/ 1444 w 2291"/>
                  <a:gd name="T69" fmla="*/ 44 h 1206"/>
                  <a:gd name="T70" fmla="*/ 1525 w 2291"/>
                  <a:gd name="T71" fmla="*/ 64 h 1206"/>
                  <a:gd name="T72" fmla="*/ 1569 w 2291"/>
                  <a:gd name="T73" fmla="*/ 85 h 1206"/>
                  <a:gd name="T74" fmla="*/ 1626 w 2291"/>
                  <a:gd name="T75" fmla="*/ 104 h 1206"/>
                  <a:gd name="T76" fmla="*/ 1680 w 2291"/>
                  <a:gd name="T77" fmla="*/ 131 h 1206"/>
                  <a:gd name="T78" fmla="*/ 1729 w 2291"/>
                  <a:gd name="T79" fmla="*/ 165 h 1206"/>
                  <a:gd name="T80" fmla="*/ 1802 w 2291"/>
                  <a:gd name="T81" fmla="*/ 207 h 1206"/>
                  <a:gd name="T82" fmla="*/ 1837 w 2291"/>
                  <a:gd name="T83" fmla="*/ 240 h 1206"/>
                  <a:gd name="T84" fmla="*/ 1886 w 2291"/>
                  <a:gd name="T85" fmla="*/ 274 h 1206"/>
                  <a:gd name="T86" fmla="*/ 1930 w 2291"/>
                  <a:gd name="T87" fmla="*/ 315 h 1206"/>
                  <a:gd name="T88" fmla="*/ 1968 w 2291"/>
                  <a:gd name="T89" fmla="*/ 362 h 1206"/>
                  <a:gd name="T90" fmla="*/ 2027 w 2291"/>
                  <a:gd name="T91" fmla="*/ 422 h 1206"/>
                  <a:gd name="T92" fmla="*/ 2052 w 2291"/>
                  <a:gd name="T93" fmla="*/ 464 h 1206"/>
                  <a:gd name="T94" fmla="*/ 2090 w 2291"/>
                  <a:gd name="T95" fmla="*/ 511 h 1206"/>
                  <a:gd name="T96" fmla="*/ 2122 w 2291"/>
                  <a:gd name="T97" fmla="*/ 562 h 1206"/>
                  <a:gd name="T98" fmla="*/ 2146 w 2291"/>
                  <a:gd name="T99" fmla="*/ 617 h 1206"/>
                  <a:gd name="T100" fmla="*/ 2187 w 2291"/>
                  <a:gd name="T101" fmla="*/ 691 h 1206"/>
                  <a:gd name="T102" fmla="*/ 2200 w 2291"/>
                  <a:gd name="T103" fmla="*/ 737 h 1206"/>
                  <a:gd name="T104" fmla="*/ 2225 w 2291"/>
                  <a:gd name="T105" fmla="*/ 792 h 1206"/>
                  <a:gd name="T106" fmla="*/ 2243 w 2291"/>
                  <a:gd name="T107" fmla="*/ 850 h 1206"/>
                  <a:gd name="T108" fmla="*/ 2252 w 2291"/>
                  <a:gd name="T109" fmla="*/ 909 h 1206"/>
                  <a:gd name="T110" fmla="*/ 2274 w 2291"/>
                  <a:gd name="T111" fmla="*/ 991 h 1206"/>
                  <a:gd name="T112" fmla="*/ 2275 w 2291"/>
                  <a:gd name="T113" fmla="*/ 1039 h 1206"/>
                  <a:gd name="T114" fmla="*/ 2287 w 2291"/>
                  <a:gd name="T115" fmla="*/ 1098 h 1206"/>
                  <a:gd name="T116" fmla="*/ 2290 w 2291"/>
                  <a:gd name="T117" fmla="*/ 1158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91" h="1206">
                    <a:moveTo>
                      <a:pt x="0" y="1200"/>
                    </a:moveTo>
                    <a:cubicBezTo>
                      <a:pt x="0" y="1202"/>
                      <a:pt x="0" y="1204"/>
                      <a:pt x="0" y="1206"/>
                    </a:cubicBezTo>
                    <a:cubicBezTo>
                      <a:pt x="5" y="1206"/>
                      <a:pt x="5" y="1206"/>
                      <a:pt x="5" y="1206"/>
                    </a:cubicBezTo>
                    <a:cubicBezTo>
                      <a:pt x="5" y="1204"/>
                      <a:pt x="5" y="1202"/>
                      <a:pt x="5" y="1201"/>
                    </a:cubicBezTo>
                    <a:lnTo>
                      <a:pt x="0" y="1200"/>
                    </a:lnTo>
                    <a:close/>
                    <a:moveTo>
                      <a:pt x="0" y="1176"/>
                    </a:moveTo>
                    <a:cubicBezTo>
                      <a:pt x="0" y="1180"/>
                      <a:pt x="0" y="1184"/>
                      <a:pt x="0" y="1188"/>
                    </a:cubicBezTo>
                    <a:cubicBezTo>
                      <a:pt x="5" y="1189"/>
                      <a:pt x="5" y="1189"/>
                      <a:pt x="5" y="1189"/>
                    </a:cubicBezTo>
                    <a:cubicBezTo>
                      <a:pt x="5" y="1185"/>
                      <a:pt x="5" y="1181"/>
                      <a:pt x="5" y="1177"/>
                    </a:cubicBezTo>
                    <a:lnTo>
                      <a:pt x="0" y="1176"/>
                    </a:lnTo>
                    <a:close/>
                    <a:moveTo>
                      <a:pt x="1" y="1152"/>
                    </a:moveTo>
                    <a:cubicBezTo>
                      <a:pt x="1" y="1156"/>
                      <a:pt x="1" y="1160"/>
                      <a:pt x="0" y="1164"/>
                    </a:cubicBezTo>
                    <a:cubicBezTo>
                      <a:pt x="6" y="1165"/>
                      <a:pt x="6" y="1165"/>
                      <a:pt x="6" y="1165"/>
                    </a:cubicBezTo>
                    <a:cubicBezTo>
                      <a:pt x="6" y="1161"/>
                      <a:pt x="6" y="1157"/>
                      <a:pt x="6" y="1153"/>
                    </a:cubicBezTo>
                    <a:cubicBezTo>
                      <a:pt x="1" y="1152"/>
                      <a:pt x="1" y="1152"/>
                      <a:pt x="1" y="1152"/>
                    </a:cubicBezTo>
                    <a:close/>
                    <a:moveTo>
                      <a:pt x="2" y="1128"/>
                    </a:moveTo>
                    <a:cubicBezTo>
                      <a:pt x="2" y="1132"/>
                      <a:pt x="2" y="1136"/>
                      <a:pt x="1" y="1140"/>
                    </a:cubicBezTo>
                    <a:cubicBezTo>
                      <a:pt x="7" y="1141"/>
                      <a:pt x="7" y="1141"/>
                      <a:pt x="7" y="1141"/>
                    </a:cubicBezTo>
                    <a:cubicBezTo>
                      <a:pt x="7" y="1137"/>
                      <a:pt x="7" y="1133"/>
                      <a:pt x="7" y="1129"/>
                    </a:cubicBezTo>
                    <a:lnTo>
                      <a:pt x="2" y="1128"/>
                    </a:lnTo>
                    <a:close/>
                    <a:moveTo>
                      <a:pt x="4" y="1104"/>
                    </a:moveTo>
                    <a:cubicBezTo>
                      <a:pt x="3" y="1108"/>
                      <a:pt x="3" y="1112"/>
                      <a:pt x="3" y="1116"/>
                    </a:cubicBezTo>
                    <a:cubicBezTo>
                      <a:pt x="8" y="1117"/>
                      <a:pt x="8" y="1117"/>
                      <a:pt x="8" y="1117"/>
                    </a:cubicBezTo>
                    <a:cubicBezTo>
                      <a:pt x="8" y="1113"/>
                      <a:pt x="9" y="1109"/>
                      <a:pt x="9" y="1105"/>
                    </a:cubicBezTo>
                    <a:lnTo>
                      <a:pt x="4" y="1104"/>
                    </a:lnTo>
                    <a:close/>
                    <a:moveTo>
                      <a:pt x="6" y="1080"/>
                    </a:moveTo>
                    <a:cubicBezTo>
                      <a:pt x="5" y="1084"/>
                      <a:pt x="5" y="1088"/>
                      <a:pt x="5" y="1092"/>
                    </a:cubicBezTo>
                    <a:cubicBezTo>
                      <a:pt x="10" y="1093"/>
                      <a:pt x="10" y="1093"/>
                      <a:pt x="10" y="1093"/>
                    </a:cubicBezTo>
                    <a:cubicBezTo>
                      <a:pt x="10" y="1089"/>
                      <a:pt x="11" y="1085"/>
                      <a:pt x="11" y="1081"/>
                    </a:cubicBezTo>
                    <a:lnTo>
                      <a:pt x="6" y="1080"/>
                    </a:lnTo>
                    <a:close/>
                    <a:moveTo>
                      <a:pt x="8" y="1057"/>
                    </a:moveTo>
                    <a:cubicBezTo>
                      <a:pt x="8" y="1061"/>
                      <a:pt x="7" y="1065"/>
                      <a:pt x="7" y="1069"/>
                    </a:cubicBezTo>
                    <a:cubicBezTo>
                      <a:pt x="12" y="1069"/>
                      <a:pt x="12" y="1069"/>
                      <a:pt x="12" y="1069"/>
                    </a:cubicBezTo>
                    <a:cubicBezTo>
                      <a:pt x="12" y="1065"/>
                      <a:pt x="13" y="1061"/>
                      <a:pt x="13" y="1057"/>
                    </a:cubicBezTo>
                    <a:lnTo>
                      <a:pt x="8" y="1057"/>
                    </a:lnTo>
                    <a:close/>
                    <a:moveTo>
                      <a:pt x="11" y="1033"/>
                    </a:moveTo>
                    <a:cubicBezTo>
                      <a:pt x="10" y="1037"/>
                      <a:pt x="10" y="1041"/>
                      <a:pt x="9" y="1045"/>
                    </a:cubicBezTo>
                    <a:cubicBezTo>
                      <a:pt x="15" y="1045"/>
                      <a:pt x="15" y="1045"/>
                      <a:pt x="15" y="1045"/>
                    </a:cubicBezTo>
                    <a:cubicBezTo>
                      <a:pt x="15" y="1041"/>
                      <a:pt x="16" y="1037"/>
                      <a:pt x="16" y="1033"/>
                    </a:cubicBezTo>
                    <a:lnTo>
                      <a:pt x="11" y="1033"/>
                    </a:lnTo>
                    <a:close/>
                    <a:moveTo>
                      <a:pt x="14" y="1009"/>
                    </a:moveTo>
                    <a:cubicBezTo>
                      <a:pt x="14" y="1013"/>
                      <a:pt x="13" y="1017"/>
                      <a:pt x="12" y="1021"/>
                    </a:cubicBezTo>
                    <a:cubicBezTo>
                      <a:pt x="18" y="1022"/>
                      <a:pt x="18" y="1022"/>
                      <a:pt x="18" y="1022"/>
                    </a:cubicBezTo>
                    <a:cubicBezTo>
                      <a:pt x="18" y="1018"/>
                      <a:pt x="19" y="1014"/>
                      <a:pt x="19" y="1010"/>
                    </a:cubicBezTo>
                    <a:lnTo>
                      <a:pt x="14" y="1009"/>
                    </a:lnTo>
                    <a:close/>
                    <a:moveTo>
                      <a:pt x="18" y="985"/>
                    </a:moveTo>
                    <a:cubicBezTo>
                      <a:pt x="17" y="989"/>
                      <a:pt x="17" y="993"/>
                      <a:pt x="16" y="997"/>
                    </a:cubicBezTo>
                    <a:cubicBezTo>
                      <a:pt x="21" y="998"/>
                      <a:pt x="21" y="998"/>
                      <a:pt x="21" y="998"/>
                    </a:cubicBezTo>
                    <a:cubicBezTo>
                      <a:pt x="22" y="994"/>
                      <a:pt x="22" y="990"/>
                      <a:pt x="23" y="986"/>
                    </a:cubicBezTo>
                    <a:lnTo>
                      <a:pt x="18" y="985"/>
                    </a:lnTo>
                    <a:close/>
                    <a:moveTo>
                      <a:pt x="22" y="961"/>
                    </a:moveTo>
                    <a:cubicBezTo>
                      <a:pt x="21" y="965"/>
                      <a:pt x="21" y="969"/>
                      <a:pt x="20" y="973"/>
                    </a:cubicBezTo>
                    <a:cubicBezTo>
                      <a:pt x="25" y="974"/>
                      <a:pt x="25" y="974"/>
                      <a:pt x="25" y="974"/>
                    </a:cubicBezTo>
                    <a:cubicBezTo>
                      <a:pt x="26" y="970"/>
                      <a:pt x="27" y="966"/>
                      <a:pt x="27" y="962"/>
                    </a:cubicBezTo>
                    <a:lnTo>
                      <a:pt x="22" y="961"/>
                    </a:lnTo>
                    <a:close/>
                    <a:moveTo>
                      <a:pt x="27" y="938"/>
                    </a:moveTo>
                    <a:cubicBezTo>
                      <a:pt x="26" y="942"/>
                      <a:pt x="25" y="946"/>
                      <a:pt x="24" y="950"/>
                    </a:cubicBezTo>
                    <a:cubicBezTo>
                      <a:pt x="30" y="951"/>
                      <a:pt x="30" y="951"/>
                      <a:pt x="30" y="951"/>
                    </a:cubicBezTo>
                    <a:cubicBezTo>
                      <a:pt x="30" y="947"/>
                      <a:pt x="31" y="943"/>
                      <a:pt x="32" y="939"/>
                    </a:cubicBezTo>
                    <a:lnTo>
                      <a:pt x="27" y="938"/>
                    </a:lnTo>
                    <a:close/>
                    <a:moveTo>
                      <a:pt x="32" y="914"/>
                    </a:moveTo>
                    <a:cubicBezTo>
                      <a:pt x="31" y="918"/>
                      <a:pt x="30" y="922"/>
                      <a:pt x="29" y="926"/>
                    </a:cubicBezTo>
                    <a:cubicBezTo>
                      <a:pt x="34" y="927"/>
                      <a:pt x="34" y="927"/>
                      <a:pt x="34" y="927"/>
                    </a:cubicBezTo>
                    <a:cubicBezTo>
                      <a:pt x="35" y="923"/>
                      <a:pt x="36" y="919"/>
                      <a:pt x="37" y="915"/>
                    </a:cubicBezTo>
                    <a:lnTo>
                      <a:pt x="32" y="914"/>
                    </a:lnTo>
                    <a:close/>
                    <a:moveTo>
                      <a:pt x="37" y="891"/>
                    </a:moveTo>
                    <a:cubicBezTo>
                      <a:pt x="36" y="895"/>
                      <a:pt x="35" y="899"/>
                      <a:pt x="34" y="903"/>
                    </a:cubicBezTo>
                    <a:cubicBezTo>
                      <a:pt x="40" y="904"/>
                      <a:pt x="40" y="904"/>
                      <a:pt x="40" y="904"/>
                    </a:cubicBezTo>
                    <a:cubicBezTo>
                      <a:pt x="40" y="900"/>
                      <a:pt x="41" y="896"/>
                      <a:pt x="42" y="892"/>
                    </a:cubicBezTo>
                    <a:lnTo>
                      <a:pt x="37" y="891"/>
                    </a:lnTo>
                    <a:close/>
                    <a:moveTo>
                      <a:pt x="43" y="868"/>
                    </a:moveTo>
                    <a:cubicBezTo>
                      <a:pt x="42" y="871"/>
                      <a:pt x="41" y="875"/>
                      <a:pt x="40" y="879"/>
                    </a:cubicBezTo>
                    <a:cubicBezTo>
                      <a:pt x="45" y="881"/>
                      <a:pt x="45" y="881"/>
                      <a:pt x="45" y="881"/>
                    </a:cubicBezTo>
                    <a:cubicBezTo>
                      <a:pt x="46" y="877"/>
                      <a:pt x="47" y="873"/>
                      <a:pt x="48" y="869"/>
                    </a:cubicBezTo>
                    <a:lnTo>
                      <a:pt x="43" y="868"/>
                    </a:lnTo>
                    <a:close/>
                    <a:moveTo>
                      <a:pt x="49" y="844"/>
                    </a:moveTo>
                    <a:cubicBezTo>
                      <a:pt x="48" y="848"/>
                      <a:pt x="47" y="852"/>
                      <a:pt x="46" y="856"/>
                    </a:cubicBezTo>
                    <a:cubicBezTo>
                      <a:pt x="51" y="857"/>
                      <a:pt x="51" y="857"/>
                      <a:pt x="51" y="857"/>
                    </a:cubicBezTo>
                    <a:cubicBezTo>
                      <a:pt x="52" y="854"/>
                      <a:pt x="53" y="850"/>
                      <a:pt x="54" y="846"/>
                    </a:cubicBezTo>
                    <a:lnTo>
                      <a:pt x="49" y="844"/>
                    </a:lnTo>
                    <a:close/>
                    <a:moveTo>
                      <a:pt x="56" y="821"/>
                    </a:moveTo>
                    <a:cubicBezTo>
                      <a:pt x="55" y="825"/>
                      <a:pt x="54" y="829"/>
                      <a:pt x="53" y="833"/>
                    </a:cubicBezTo>
                    <a:cubicBezTo>
                      <a:pt x="58" y="834"/>
                      <a:pt x="58" y="834"/>
                      <a:pt x="58" y="834"/>
                    </a:cubicBezTo>
                    <a:cubicBezTo>
                      <a:pt x="59" y="831"/>
                      <a:pt x="60" y="827"/>
                      <a:pt x="61" y="823"/>
                    </a:cubicBezTo>
                    <a:lnTo>
                      <a:pt x="56" y="821"/>
                    </a:lnTo>
                    <a:close/>
                    <a:moveTo>
                      <a:pt x="63" y="798"/>
                    </a:moveTo>
                    <a:cubicBezTo>
                      <a:pt x="62" y="802"/>
                      <a:pt x="61" y="806"/>
                      <a:pt x="60" y="810"/>
                    </a:cubicBezTo>
                    <a:cubicBezTo>
                      <a:pt x="65" y="811"/>
                      <a:pt x="65" y="811"/>
                      <a:pt x="65" y="811"/>
                    </a:cubicBezTo>
                    <a:cubicBezTo>
                      <a:pt x="66" y="808"/>
                      <a:pt x="67" y="804"/>
                      <a:pt x="68" y="800"/>
                    </a:cubicBezTo>
                    <a:cubicBezTo>
                      <a:pt x="63" y="798"/>
                      <a:pt x="63" y="798"/>
                      <a:pt x="63" y="798"/>
                    </a:cubicBezTo>
                    <a:close/>
                    <a:moveTo>
                      <a:pt x="71" y="776"/>
                    </a:moveTo>
                    <a:cubicBezTo>
                      <a:pt x="70" y="779"/>
                      <a:pt x="68" y="783"/>
                      <a:pt x="67" y="787"/>
                    </a:cubicBezTo>
                    <a:cubicBezTo>
                      <a:pt x="72" y="789"/>
                      <a:pt x="72" y="789"/>
                      <a:pt x="72" y="789"/>
                    </a:cubicBezTo>
                    <a:cubicBezTo>
                      <a:pt x="73" y="785"/>
                      <a:pt x="75" y="781"/>
                      <a:pt x="76" y="777"/>
                    </a:cubicBezTo>
                    <a:lnTo>
                      <a:pt x="71" y="776"/>
                    </a:lnTo>
                    <a:close/>
                    <a:moveTo>
                      <a:pt x="79" y="753"/>
                    </a:moveTo>
                    <a:cubicBezTo>
                      <a:pt x="78" y="757"/>
                      <a:pt x="76" y="760"/>
                      <a:pt x="75" y="764"/>
                    </a:cubicBezTo>
                    <a:cubicBezTo>
                      <a:pt x="80" y="766"/>
                      <a:pt x="80" y="766"/>
                      <a:pt x="80" y="766"/>
                    </a:cubicBezTo>
                    <a:cubicBezTo>
                      <a:pt x="81" y="762"/>
                      <a:pt x="83" y="759"/>
                      <a:pt x="84" y="755"/>
                    </a:cubicBezTo>
                    <a:lnTo>
                      <a:pt x="79" y="753"/>
                    </a:lnTo>
                    <a:close/>
                    <a:moveTo>
                      <a:pt x="88" y="730"/>
                    </a:moveTo>
                    <a:cubicBezTo>
                      <a:pt x="86" y="734"/>
                      <a:pt x="85" y="738"/>
                      <a:pt x="83" y="742"/>
                    </a:cubicBezTo>
                    <a:cubicBezTo>
                      <a:pt x="88" y="744"/>
                      <a:pt x="88" y="744"/>
                      <a:pt x="88" y="744"/>
                    </a:cubicBezTo>
                    <a:cubicBezTo>
                      <a:pt x="90" y="740"/>
                      <a:pt x="91" y="736"/>
                      <a:pt x="93" y="732"/>
                    </a:cubicBezTo>
                    <a:lnTo>
                      <a:pt x="88" y="730"/>
                    </a:lnTo>
                    <a:close/>
                    <a:moveTo>
                      <a:pt x="97" y="708"/>
                    </a:moveTo>
                    <a:cubicBezTo>
                      <a:pt x="95" y="712"/>
                      <a:pt x="94" y="716"/>
                      <a:pt x="92" y="719"/>
                    </a:cubicBezTo>
                    <a:cubicBezTo>
                      <a:pt x="97" y="721"/>
                      <a:pt x="97" y="721"/>
                      <a:pt x="97" y="721"/>
                    </a:cubicBezTo>
                    <a:cubicBezTo>
                      <a:pt x="98" y="718"/>
                      <a:pt x="100" y="714"/>
                      <a:pt x="101" y="710"/>
                    </a:cubicBezTo>
                    <a:lnTo>
                      <a:pt x="97" y="708"/>
                    </a:lnTo>
                    <a:close/>
                    <a:moveTo>
                      <a:pt x="106" y="686"/>
                    </a:moveTo>
                    <a:cubicBezTo>
                      <a:pt x="104" y="690"/>
                      <a:pt x="103" y="693"/>
                      <a:pt x="101" y="697"/>
                    </a:cubicBezTo>
                    <a:cubicBezTo>
                      <a:pt x="106" y="699"/>
                      <a:pt x="106" y="699"/>
                      <a:pt x="106" y="699"/>
                    </a:cubicBezTo>
                    <a:cubicBezTo>
                      <a:pt x="108" y="695"/>
                      <a:pt x="109" y="692"/>
                      <a:pt x="111" y="688"/>
                    </a:cubicBezTo>
                    <a:lnTo>
                      <a:pt x="106" y="686"/>
                    </a:lnTo>
                    <a:close/>
                    <a:moveTo>
                      <a:pt x="116" y="664"/>
                    </a:moveTo>
                    <a:cubicBezTo>
                      <a:pt x="114" y="668"/>
                      <a:pt x="112" y="671"/>
                      <a:pt x="111" y="675"/>
                    </a:cubicBezTo>
                    <a:cubicBezTo>
                      <a:pt x="116" y="677"/>
                      <a:pt x="116" y="677"/>
                      <a:pt x="116" y="677"/>
                    </a:cubicBezTo>
                    <a:cubicBezTo>
                      <a:pt x="117" y="674"/>
                      <a:pt x="119" y="670"/>
                      <a:pt x="121" y="666"/>
                    </a:cubicBezTo>
                    <a:cubicBezTo>
                      <a:pt x="116" y="664"/>
                      <a:pt x="116" y="664"/>
                      <a:pt x="116" y="664"/>
                    </a:cubicBezTo>
                    <a:close/>
                    <a:moveTo>
                      <a:pt x="126" y="642"/>
                    </a:moveTo>
                    <a:cubicBezTo>
                      <a:pt x="124" y="646"/>
                      <a:pt x="123" y="649"/>
                      <a:pt x="121" y="653"/>
                    </a:cubicBezTo>
                    <a:cubicBezTo>
                      <a:pt x="126" y="655"/>
                      <a:pt x="126" y="655"/>
                      <a:pt x="126" y="655"/>
                    </a:cubicBezTo>
                    <a:cubicBezTo>
                      <a:pt x="127" y="652"/>
                      <a:pt x="129" y="648"/>
                      <a:pt x="131" y="645"/>
                    </a:cubicBezTo>
                    <a:lnTo>
                      <a:pt x="126" y="642"/>
                    </a:lnTo>
                    <a:close/>
                    <a:moveTo>
                      <a:pt x="137" y="621"/>
                    </a:moveTo>
                    <a:cubicBezTo>
                      <a:pt x="135" y="624"/>
                      <a:pt x="133" y="628"/>
                      <a:pt x="131" y="631"/>
                    </a:cubicBezTo>
                    <a:cubicBezTo>
                      <a:pt x="136" y="634"/>
                      <a:pt x="136" y="634"/>
                      <a:pt x="136" y="634"/>
                    </a:cubicBezTo>
                    <a:cubicBezTo>
                      <a:pt x="138" y="630"/>
                      <a:pt x="140" y="627"/>
                      <a:pt x="141" y="623"/>
                    </a:cubicBezTo>
                    <a:lnTo>
                      <a:pt x="137" y="621"/>
                    </a:lnTo>
                    <a:close/>
                    <a:moveTo>
                      <a:pt x="148" y="599"/>
                    </a:moveTo>
                    <a:cubicBezTo>
                      <a:pt x="146" y="603"/>
                      <a:pt x="144" y="606"/>
                      <a:pt x="142" y="610"/>
                    </a:cubicBezTo>
                    <a:cubicBezTo>
                      <a:pt x="147" y="612"/>
                      <a:pt x="147" y="612"/>
                      <a:pt x="147" y="612"/>
                    </a:cubicBezTo>
                    <a:cubicBezTo>
                      <a:pt x="149" y="609"/>
                      <a:pt x="151" y="605"/>
                      <a:pt x="153" y="602"/>
                    </a:cubicBezTo>
                    <a:lnTo>
                      <a:pt x="148" y="599"/>
                    </a:lnTo>
                    <a:close/>
                    <a:moveTo>
                      <a:pt x="159" y="578"/>
                    </a:moveTo>
                    <a:cubicBezTo>
                      <a:pt x="157" y="582"/>
                      <a:pt x="155" y="585"/>
                      <a:pt x="153" y="589"/>
                    </a:cubicBezTo>
                    <a:cubicBezTo>
                      <a:pt x="158" y="591"/>
                      <a:pt x="158" y="591"/>
                      <a:pt x="158" y="591"/>
                    </a:cubicBezTo>
                    <a:cubicBezTo>
                      <a:pt x="160" y="588"/>
                      <a:pt x="162" y="584"/>
                      <a:pt x="164" y="581"/>
                    </a:cubicBezTo>
                    <a:lnTo>
                      <a:pt x="159" y="578"/>
                    </a:lnTo>
                    <a:close/>
                    <a:moveTo>
                      <a:pt x="171" y="557"/>
                    </a:moveTo>
                    <a:cubicBezTo>
                      <a:pt x="169" y="561"/>
                      <a:pt x="167" y="564"/>
                      <a:pt x="165" y="568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72" y="567"/>
                      <a:pt x="174" y="564"/>
                      <a:pt x="176" y="560"/>
                    </a:cubicBezTo>
                    <a:lnTo>
                      <a:pt x="171" y="557"/>
                    </a:lnTo>
                    <a:close/>
                    <a:moveTo>
                      <a:pt x="184" y="537"/>
                    </a:moveTo>
                    <a:cubicBezTo>
                      <a:pt x="182" y="540"/>
                      <a:pt x="179" y="544"/>
                      <a:pt x="177" y="547"/>
                    </a:cubicBezTo>
                    <a:cubicBezTo>
                      <a:pt x="182" y="550"/>
                      <a:pt x="182" y="550"/>
                      <a:pt x="182" y="550"/>
                    </a:cubicBezTo>
                    <a:cubicBezTo>
                      <a:pt x="184" y="546"/>
                      <a:pt x="186" y="543"/>
                      <a:pt x="188" y="540"/>
                    </a:cubicBezTo>
                    <a:lnTo>
                      <a:pt x="184" y="537"/>
                    </a:lnTo>
                    <a:close/>
                    <a:moveTo>
                      <a:pt x="196" y="516"/>
                    </a:moveTo>
                    <a:cubicBezTo>
                      <a:pt x="194" y="520"/>
                      <a:pt x="192" y="523"/>
                      <a:pt x="190" y="527"/>
                    </a:cubicBezTo>
                    <a:cubicBezTo>
                      <a:pt x="195" y="529"/>
                      <a:pt x="195" y="529"/>
                      <a:pt x="195" y="529"/>
                    </a:cubicBezTo>
                    <a:cubicBezTo>
                      <a:pt x="197" y="526"/>
                      <a:pt x="199" y="523"/>
                      <a:pt x="201" y="519"/>
                    </a:cubicBezTo>
                    <a:lnTo>
                      <a:pt x="196" y="516"/>
                    </a:lnTo>
                    <a:close/>
                    <a:moveTo>
                      <a:pt x="210" y="496"/>
                    </a:moveTo>
                    <a:cubicBezTo>
                      <a:pt x="207" y="500"/>
                      <a:pt x="205" y="503"/>
                      <a:pt x="203" y="506"/>
                    </a:cubicBezTo>
                    <a:cubicBezTo>
                      <a:pt x="207" y="509"/>
                      <a:pt x="207" y="509"/>
                      <a:pt x="207" y="509"/>
                    </a:cubicBezTo>
                    <a:cubicBezTo>
                      <a:pt x="210" y="506"/>
                      <a:pt x="212" y="503"/>
                      <a:pt x="214" y="499"/>
                    </a:cubicBezTo>
                    <a:lnTo>
                      <a:pt x="210" y="496"/>
                    </a:lnTo>
                    <a:close/>
                    <a:moveTo>
                      <a:pt x="223" y="477"/>
                    </a:moveTo>
                    <a:cubicBezTo>
                      <a:pt x="221" y="480"/>
                      <a:pt x="219" y="483"/>
                      <a:pt x="216" y="486"/>
                    </a:cubicBezTo>
                    <a:cubicBezTo>
                      <a:pt x="221" y="490"/>
                      <a:pt x="221" y="490"/>
                      <a:pt x="221" y="490"/>
                    </a:cubicBezTo>
                    <a:cubicBezTo>
                      <a:pt x="223" y="486"/>
                      <a:pt x="225" y="483"/>
                      <a:pt x="228" y="480"/>
                    </a:cubicBezTo>
                    <a:lnTo>
                      <a:pt x="223" y="477"/>
                    </a:lnTo>
                    <a:close/>
                    <a:moveTo>
                      <a:pt x="237" y="457"/>
                    </a:moveTo>
                    <a:cubicBezTo>
                      <a:pt x="235" y="460"/>
                      <a:pt x="232" y="464"/>
                      <a:pt x="230" y="467"/>
                    </a:cubicBezTo>
                    <a:cubicBezTo>
                      <a:pt x="234" y="470"/>
                      <a:pt x="234" y="470"/>
                      <a:pt x="234" y="470"/>
                    </a:cubicBezTo>
                    <a:cubicBezTo>
                      <a:pt x="237" y="467"/>
                      <a:pt x="239" y="464"/>
                      <a:pt x="241" y="460"/>
                    </a:cubicBezTo>
                    <a:lnTo>
                      <a:pt x="237" y="457"/>
                    </a:lnTo>
                    <a:close/>
                    <a:moveTo>
                      <a:pt x="251" y="438"/>
                    </a:moveTo>
                    <a:cubicBezTo>
                      <a:pt x="249" y="441"/>
                      <a:pt x="247" y="444"/>
                      <a:pt x="244" y="448"/>
                    </a:cubicBezTo>
                    <a:cubicBezTo>
                      <a:pt x="249" y="451"/>
                      <a:pt x="249" y="451"/>
                      <a:pt x="249" y="451"/>
                    </a:cubicBezTo>
                    <a:cubicBezTo>
                      <a:pt x="251" y="448"/>
                      <a:pt x="253" y="444"/>
                      <a:pt x="256" y="441"/>
                    </a:cubicBezTo>
                    <a:lnTo>
                      <a:pt x="251" y="438"/>
                    </a:lnTo>
                    <a:close/>
                    <a:moveTo>
                      <a:pt x="266" y="419"/>
                    </a:moveTo>
                    <a:cubicBezTo>
                      <a:pt x="264" y="422"/>
                      <a:pt x="261" y="425"/>
                      <a:pt x="259" y="429"/>
                    </a:cubicBezTo>
                    <a:cubicBezTo>
                      <a:pt x="263" y="432"/>
                      <a:pt x="263" y="432"/>
                      <a:pt x="263" y="432"/>
                    </a:cubicBezTo>
                    <a:cubicBezTo>
                      <a:pt x="265" y="429"/>
                      <a:pt x="268" y="426"/>
                      <a:pt x="270" y="422"/>
                    </a:cubicBezTo>
                    <a:lnTo>
                      <a:pt x="266" y="419"/>
                    </a:lnTo>
                    <a:close/>
                    <a:moveTo>
                      <a:pt x="281" y="401"/>
                    </a:moveTo>
                    <a:cubicBezTo>
                      <a:pt x="279" y="404"/>
                      <a:pt x="276" y="407"/>
                      <a:pt x="274" y="410"/>
                    </a:cubicBezTo>
                    <a:cubicBezTo>
                      <a:pt x="278" y="413"/>
                      <a:pt x="278" y="413"/>
                      <a:pt x="278" y="413"/>
                    </a:cubicBezTo>
                    <a:cubicBezTo>
                      <a:pt x="280" y="410"/>
                      <a:pt x="283" y="407"/>
                      <a:pt x="285" y="404"/>
                    </a:cubicBezTo>
                    <a:lnTo>
                      <a:pt x="281" y="401"/>
                    </a:lnTo>
                    <a:close/>
                    <a:moveTo>
                      <a:pt x="297" y="382"/>
                    </a:moveTo>
                    <a:cubicBezTo>
                      <a:pt x="294" y="385"/>
                      <a:pt x="292" y="388"/>
                      <a:pt x="289" y="391"/>
                    </a:cubicBezTo>
                    <a:cubicBezTo>
                      <a:pt x="293" y="395"/>
                      <a:pt x="293" y="395"/>
                      <a:pt x="293" y="395"/>
                    </a:cubicBezTo>
                    <a:cubicBezTo>
                      <a:pt x="296" y="392"/>
                      <a:pt x="298" y="389"/>
                      <a:pt x="301" y="386"/>
                    </a:cubicBezTo>
                    <a:lnTo>
                      <a:pt x="297" y="382"/>
                    </a:lnTo>
                    <a:close/>
                    <a:moveTo>
                      <a:pt x="313" y="364"/>
                    </a:moveTo>
                    <a:cubicBezTo>
                      <a:pt x="310" y="367"/>
                      <a:pt x="307" y="370"/>
                      <a:pt x="305" y="373"/>
                    </a:cubicBezTo>
                    <a:cubicBezTo>
                      <a:pt x="309" y="377"/>
                      <a:pt x="309" y="377"/>
                      <a:pt x="309" y="377"/>
                    </a:cubicBezTo>
                    <a:cubicBezTo>
                      <a:pt x="311" y="374"/>
                      <a:pt x="314" y="371"/>
                      <a:pt x="317" y="368"/>
                    </a:cubicBezTo>
                    <a:lnTo>
                      <a:pt x="313" y="364"/>
                    </a:lnTo>
                    <a:close/>
                    <a:moveTo>
                      <a:pt x="329" y="347"/>
                    </a:moveTo>
                    <a:cubicBezTo>
                      <a:pt x="326" y="350"/>
                      <a:pt x="324" y="353"/>
                      <a:pt x="321" y="355"/>
                    </a:cubicBezTo>
                    <a:cubicBezTo>
                      <a:pt x="325" y="359"/>
                      <a:pt x="325" y="359"/>
                      <a:pt x="325" y="359"/>
                    </a:cubicBezTo>
                    <a:cubicBezTo>
                      <a:pt x="328" y="356"/>
                      <a:pt x="330" y="353"/>
                      <a:pt x="333" y="350"/>
                    </a:cubicBezTo>
                    <a:lnTo>
                      <a:pt x="329" y="347"/>
                    </a:lnTo>
                    <a:close/>
                    <a:moveTo>
                      <a:pt x="346" y="329"/>
                    </a:moveTo>
                    <a:cubicBezTo>
                      <a:pt x="343" y="332"/>
                      <a:pt x="340" y="335"/>
                      <a:pt x="337" y="338"/>
                    </a:cubicBezTo>
                    <a:cubicBezTo>
                      <a:pt x="341" y="342"/>
                      <a:pt x="341" y="342"/>
                      <a:pt x="341" y="342"/>
                    </a:cubicBezTo>
                    <a:cubicBezTo>
                      <a:pt x="344" y="339"/>
                      <a:pt x="347" y="336"/>
                      <a:pt x="350" y="333"/>
                    </a:cubicBezTo>
                    <a:lnTo>
                      <a:pt x="346" y="329"/>
                    </a:lnTo>
                    <a:close/>
                    <a:moveTo>
                      <a:pt x="363" y="313"/>
                    </a:moveTo>
                    <a:cubicBezTo>
                      <a:pt x="360" y="315"/>
                      <a:pt x="357" y="318"/>
                      <a:pt x="354" y="321"/>
                    </a:cubicBezTo>
                    <a:cubicBezTo>
                      <a:pt x="358" y="325"/>
                      <a:pt x="358" y="325"/>
                      <a:pt x="358" y="325"/>
                    </a:cubicBezTo>
                    <a:cubicBezTo>
                      <a:pt x="361" y="322"/>
                      <a:pt x="364" y="319"/>
                      <a:pt x="367" y="316"/>
                    </a:cubicBezTo>
                    <a:lnTo>
                      <a:pt x="363" y="313"/>
                    </a:lnTo>
                    <a:close/>
                    <a:moveTo>
                      <a:pt x="380" y="296"/>
                    </a:moveTo>
                    <a:cubicBezTo>
                      <a:pt x="377" y="299"/>
                      <a:pt x="374" y="301"/>
                      <a:pt x="372" y="304"/>
                    </a:cubicBezTo>
                    <a:cubicBezTo>
                      <a:pt x="375" y="308"/>
                      <a:pt x="375" y="308"/>
                      <a:pt x="375" y="308"/>
                    </a:cubicBezTo>
                    <a:cubicBezTo>
                      <a:pt x="378" y="305"/>
                      <a:pt x="381" y="303"/>
                      <a:pt x="384" y="300"/>
                    </a:cubicBezTo>
                    <a:lnTo>
                      <a:pt x="380" y="296"/>
                    </a:lnTo>
                    <a:close/>
                    <a:moveTo>
                      <a:pt x="398" y="280"/>
                    </a:moveTo>
                    <a:cubicBezTo>
                      <a:pt x="395" y="282"/>
                      <a:pt x="392" y="285"/>
                      <a:pt x="389" y="288"/>
                    </a:cubicBezTo>
                    <a:cubicBezTo>
                      <a:pt x="393" y="292"/>
                      <a:pt x="393" y="292"/>
                      <a:pt x="393" y="292"/>
                    </a:cubicBezTo>
                    <a:cubicBezTo>
                      <a:pt x="396" y="289"/>
                      <a:pt x="399" y="286"/>
                      <a:pt x="402" y="284"/>
                    </a:cubicBezTo>
                    <a:lnTo>
                      <a:pt x="398" y="280"/>
                    </a:lnTo>
                    <a:close/>
                    <a:moveTo>
                      <a:pt x="416" y="264"/>
                    </a:moveTo>
                    <a:cubicBezTo>
                      <a:pt x="413" y="267"/>
                      <a:pt x="410" y="269"/>
                      <a:pt x="407" y="272"/>
                    </a:cubicBezTo>
                    <a:cubicBezTo>
                      <a:pt x="411" y="276"/>
                      <a:pt x="411" y="276"/>
                      <a:pt x="411" y="276"/>
                    </a:cubicBezTo>
                    <a:cubicBezTo>
                      <a:pt x="414" y="273"/>
                      <a:pt x="417" y="271"/>
                      <a:pt x="420" y="268"/>
                    </a:cubicBezTo>
                    <a:lnTo>
                      <a:pt x="416" y="264"/>
                    </a:lnTo>
                    <a:close/>
                    <a:moveTo>
                      <a:pt x="435" y="249"/>
                    </a:moveTo>
                    <a:cubicBezTo>
                      <a:pt x="432" y="251"/>
                      <a:pt x="428" y="254"/>
                      <a:pt x="425" y="256"/>
                    </a:cubicBezTo>
                    <a:cubicBezTo>
                      <a:pt x="429" y="260"/>
                      <a:pt x="429" y="260"/>
                      <a:pt x="429" y="260"/>
                    </a:cubicBezTo>
                    <a:cubicBezTo>
                      <a:pt x="432" y="258"/>
                      <a:pt x="435" y="255"/>
                      <a:pt x="438" y="253"/>
                    </a:cubicBezTo>
                    <a:lnTo>
                      <a:pt x="435" y="249"/>
                    </a:lnTo>
                    <a:close/>
                    <a:moveTo>
                      <a:pt x="453" y="234"/>
                    </a:moveTo>
                    <a:cubicBezTo>
                      <a:pt x="450" y="236"/>
                      <a:pt x="447" y="239"/>
                      <a:pt x="444" y="241"/>
                    </a:cubicBezTo>
                    <a:cubicBezTo>
                      <a:pt x="447" y="245"/>
                      <a:pt x="447" y="245"/>
                      <a:pt x="447" y="245"/>
                    </a:cubicBezTo>
                    <a:cubicBezTo>
                      <a:pt x="451" y="243"/>
                      <a:pt x="454" y="240"/>
                      <a:pt x="457" y="238"/>
                    </a:cubicBezTo>
                    <a:lnTo>
                      <a:pt x="453" y="234"/>
                    </a:lnTo>
                    <a:close/>
                    <a:moveTo>
                      <a:pt x="473" y="219"/>
                    </a:moveTo>
                    <a:cubicBezTo>
                      <a:pt x="469" y="221"/>
                      <a:pt x="466" y="224"/>
                      <a:pt x="463" y="226"/>
                    </a:cubicBezTo>
                    <a:cubicBezTo>
                      <a:pt x="466" y="231"/>
                      <a:pt x="466" y="231"/>
                      <a:pt x="466" y="231"/>
                    </a:cubicBezTo>
                    <a:cubicBezTo>
                      <a:pt x="469" y="228"/>
                      <a:pt x="473" y="226"/>
                      <a:pt x="476" y="223"/>
                    </a:cubicBezTo>
                    <a:lnTo>
                      <a:pt x="473" y="219"/>
                    </a:lnTo>
                    <a:close/>
                    <a:moveTo>
                      <a:pt x="492" y="205"/>
                    </a:moveTo>
                    <a:cubicBezTo>
                      <a:pt x="489" y="207"/>
                      <a:pt x="486" y="210"/>
                      <a:pt x="482" y="212"/>
                    </a:cubicBezTo>
                    <a:cubicBezTo>
                      <a:pt x="485" y="216"/>
                      <a:pt x="485" y="216"/>
                      <a:pt x="485" y="216"/>
                    </a:cubicBezTo>
                    <a:cubicBezTo>
                      <a:pt x="489" y="214"/>
                      <a:pt x="492" y="212"/>
                      <a:pt x="495" y="209"/>
                    </a:cubicBezTo>
                    <a:lnTo>
                      <a:pt x="492" y="205"/>
                    </a:lnTo>
                    <a:close/>
                    <a:moveTo>
                      <a:pt x="512" y="191"/>
                    </a:moveTo>
                    <a:cubicBezTo>
                      <a:pt x="509" y="193"/>
                      <a:pt x="505" y="196"/>
                      <a:pt x="502" y="198"/>
                    </a:cubicBezTo>
                    <a:cubicBezTo>
                      <a:pt x="505" y="202"/>
                      <a:pt x="505" y="202"/>
                      <a:pt x="505" y="202"/>
                    </a:cubicBezTo>
                    <a:cubicBezTo>
                      <a:pt x="508" y="200"/>
                      <a:pt x="512" y="198"/>
                      <a:pt x="515" y="196"/>
                    </a:cubicBezTo>
                    <a:lnTo>
                      <a:pt x="512" y="191"/>
                    </a:lnTo>
                    <a:close/>
                    <a:moveTo>
                      <a:pt x="532" y="178"/>
                    </a:moveTo>
                    <a:cubicBezTo>
                      <a:pt x="529" y="180"/>
                      <a:pt x="525" y="182"/>
                      <a:pt x="522" y="184"/>
                    </a:cubicBezTo>
                    <a:cubicBezTo>
                      <a:pt x="525" y="189"/>
                      <a:pt x="525" y="189"/>
                      <a:pt x="525" y="189"/>
                    </a:cubicBezTo>
                    <a:cubicBezTo>
                      <a:pt x="528" y="187"/>
                      <a:pt x="531" y="184"/>
                      <a:pt x="535" y="182"/>
                    </a:cubicBezTo>
                    <a:lnTo>
                      <a:pt x="532" y="178"/>
                    </a:lnTo>
                    <a:close/>
                    <a:moveTo>
                      <a:pt x="552" y="165"/>
                    </a:moveTo>
                    <a:cubicBezTo>
                      <a:pt x="549" y="167"/>
                      <a:pt x="545" y="169"/>
                      <a:pt x="542" y="171"/>
                    </a:cubicBezTo>
                    <a:cubicBezTo>
                      <a:pt x="545" y="176"/>
                      <a:pt x="545" y="176"/>
                      <a:pt x="545" y="176"/>
                    </a:cubicBezTo>
                    <a:cubicBezTo>
                      <a:pt x="548" y="174"/>
                      <a:pt x="552" y="172"/>
                      <a:pt x="555" y="169"/>
                    </a:cubicBezTo>
                    <a:cubicBezTo>
                      <a:pt x="552" y="165"/>
                      <a:pt x="552" y="165"/>
                      <a:pt x="552" y="165"/>
                    </a:cubicBezTo>
                    <a:close/>
                    <a:moveTo>
                      <a:pt x="573" y="152"/>
                    </a:moveTo>
                    <a:cubicBezTo>
                      <a:pt x="569" y="155"/>
                      <a:pt x="566" y="157"/>
                      <a:pt x="563" y="159"/>
                    </a:cubicBezTo>
                    <a:cubicBezTo>
                      <a:pt x="565" y="163"/>
                      <a:pt x="565" y="163"/>
                      <a:pt x="565" y="163"/>
                    </a:cubicBezTo>
                    <a:cubicBezTo>
                      <a:pt x="569" y="161"/>
                      <a:pt x="572" y="159"/>
                      <a:pt x="576" y="157"/>
                    </a:cubicBezTo>
                    <a:lnTo>
                      <a:pt x="573" y="152"/>
                    </a:lnTo>
                    <a:close/>
                    <a:moveTo>
                      <a:pt x="594" y="141"/>
                    </a:moveTo>
                    <a:cubicBezTo>
                      <a:pt x="590" y="142"/>
                      <a:pt x="587" y="144"/>
                      <a:pt x="583" y="146"/>
                    </a:cubicBezTo>
                    <a:cubicBezTo>
                      <a:pt x="586" y="151"/>
                      <a:pt x="586" y="151"/>
                      <a:pt x="586" y="151"/>
                    </a:cubicBezTo>
                    <a:cubicBezTo>
                      <a:pt x="590" y="149"/>
                      <a:pt x="593" y="147"/>
                      <a:pt x="597" y="145"/>
                    </a:cubicBezTo>
                    <a:lnTo>
                      <a:pt x="594" y="141"/>
                    </a:lnTo>
                    <a:close/>
                    <a:moveTo>
                      <a:pt x="615" y="129"/>
                    </a:moveTo>
                    <a:cubicBezTo>
                      <a:pt x="612" y="131"/>
                      <a:pt x="608" y="133"/>
                      <a:pt x="604" y="135"/>
                    </a:cubicBezTo>
                    <a:cubicBezTo>
                      <a:pt x="607" y="139"/>
                      <a:pt x="607" y="139"/>
                      <a:pt x="607" y="139"/>
                    </a:cubicBezTo>
                    <a:cubicBezTo>
                      <a:pt x="611" y="137"/>
                      <a:pt x="614" y="136"/>
                      <a:pt x="618" y="134"/>
                    </a:cubicBezTo>
                    <a:lnTo>
                      <a:pt x="615" y="129"/>
                    </a:lnTo>
                    <a:close/>
                    <a:moveTo>
                      <a:pt x="637" y="118"/>
                    </a:moveTo>
                    <a:cubicBezTo>
                      <a:pt x="633" y="120"/>
                      <a:pt x="629" y="122"/>
                      <a:pt x="626" y="123"/>
                    </a:cubicBezTo>
                    <a:cubicBezTo>
                      <a:pt x="628" y="128"/>
                      <a:pt x="628" y="128"/>
                      <a:pt x="628" y="128"/>
                    </a:cubicBezTo>
                    <a:cubicBezTo>
                      <a:pt x="632" y="126"/>
                      <a:pt x="635" y="125"/>
                      <a:pt x="639" y="123"/>
                    </a:cubicBezTo>
                    <a:lnTo>
                      <a:pt x="637" y="118"/>
                    </a:lnTo>
                    <a:close/>
                    <a:moveTo>
                      <a:pt x="658" y="107"/>
                    </a:moveTo>
                    <a:cubicBezTo>
                      <a:pt x="655" y="109"/>
                      <a:pt x="651" y="111"/>
                      <a:pt x="647" y="113"/>
                    </a:cubicBezTo>
                    <a:cubicBezTo>
                      <a:pt x="650" y="117"/>
                      <a:pt x="650" y="117"/>
                      <a:pt x="650" y="117"/>
                    </a:cubicBezTo>
                    <a:cubicBezTo>
                      <a:pt x="653" y="116"/>
                      <a:pt x="657" y="114"/>
                      <a:pt x="661" y="112"/>
                    </a:cubicBezTo>
                    <a:lnTo>
                      <a:pt x="658" y="107"/>
                    </a:lnTo>
                    <a:close/>
                    <a:moveTo>
                      <a:pt x="680" y="97"/>
                    </a:moveTo>
                    <a:cubicBezTo>
                      <a:pt x="677" y="99"/>
                      <a:pt x="673" y="101"/>
                      <a:pt x="669" y="102"/>
                    </a:cubicBezTo>
                    <a:cubicBezTo>
                      <a:pt x="671" y="107"/>
                      <a:pt x="671" y="107"/>
                      <a:pt x="671" y="107"/>
                    </a:cubicBezTo>
                    <a:cubicBezTo>
                      <a:pt x="675" y="105"/>
                      <a:pt x="679" y="104"/>
                      <a:pt x="682" y="102"/>
                    </a:cubicBezTo>
                    <a:lnTo>
                      <a:pt x="680" y="97"/>
                    </a:lnTo>
                    <a:close/>
                    <a:moveTo>
                      <a:pt x="702" y="88"/>
                    </a:moveTo>
                    <a:cubicBezTo>
                      <a:pt x="699" y="89"/>
                      <a:pt x="695" y="91"/>
                      <a:pt x="691" y="92"/>
                    </a:cubicBezTo>
                    <a:cubicBezTo>
                      <a:pt x="693" y="97"/>
                      <a:pt x="693" y="97"/>
                      <a:pt x="693" y="97"/>
                    </a:cubicBezTo>
                    <a:cubicBezTo>
                      <a:pt x="697" y="96"/>
                      <a:pt x="701" y="94"/>
                      <a:pt x="704" y="93"/>
                    </a:cubicBezTo>
                    <a:lnTo>
                      <a:pt x="702" y="88"/>
                    </a:lnTo>
                    <a:close/>
                    <a:moveTo>
                      <a:pt x="725" y="79"/>
                    </a:moveTo>
                    <a:cubicBezTo>
                      <a:pt x="721" y="80"/>
                      <a:pt x="717" y="82"/>
                      <a:pt x="713" y="83"/>
                    </a:cubicBezTo>
                    <a:cubicBezTo>
                      <a:pt x="715" y="88"/>
                      <a:pt x="715" y="88"/>
                      <a:pt x="715" y="88"/>
                    </a:cubicBezTo>
                    <a:cubicBezTo>
                      <a:pt x="719" y="87"/>
                      <a:pt x="723" y="85"/>
                      <a:pt x="727" y="84"/>
                    </a:cubicBezTo>
                    <a:lnTo>
                      <a:pt x="725" y="79"/>
                    </a:lnTo>
                    <a:close/>
                    <a:moveTo>
                      <a:pt x="747" y="70"/>
                    </a:moveTo>
                    <a:cubicBezTo>
                      <a:pt x="743" y="71"/>
                      <a:pt x="740" y="73"/>
                      <a:pt x="736" y="74"/>
                    </a:cubicBezTo>
                    <a:cubicBezTo>
                      <a:pt x="738" y="79"/>
                      <a:pt x="738" y="79"/>
                      <a:pt x="738" y="79"/>
                    </a:cubicBezTo>
                    <a:cubicBezTo>
                      <a:pt x="741" y="78"/>
                      <a:pt x="745" y="76"/>
                      <a:pt x="749" y="75"/>
                    </a:cubicBezTo>
                    <a:lnTo>
                      <a:pt x="747" y="70"/>
                    </a:lnTo>
                    <a:close/>
                    <a:moveTo>
                      <a:pt x="770" y="62"/>
                    </a:moveTo>
                    <a:cubicBezTo>
                      <a:pt x="766" y="63"/>
                      <a:pt x="762" y="65"/>
                      <a:pt x="758" y="66"/>
                    </a:cubicBezTo>
                    <a:cubicBezTo>
                      <a:pt x="760" y="71"/>
                      <a:pt x="760" y="71"/>
                      <a:pt x="760" y="71"/>
                    </a:cubicBezTo>
                    <a:cubicBezTo>
                      <a:pt x="764" y="70"/>
                      <a:pt x="768" y="68"/>
                      <a:pt x="771" y="67"/>
                    </a:cubicBezTo>
                    <a:lnTo>
                      <a:pt x="770" y="62"/>
                    </a:lnTo>
                    <a:close/>
                    <a:moveTo>
                      <a:pt x="793" y="54"/>
                    </a:moveTo>
                    <a:cubicBezTo>
                      <a:pt x="789" y="56"/>
                      <a:pt x="785" y="57"/>
                      <a:pt x="781" y="58"/>
                    </a:cubicBezTo>
                    <a:cubicBezTo>
                      <a:pt x="783" y="63"/>
                      <a:pt x="783" y="63"/>
                      <a:pt x="783" y="63"/>
                    </a:cubicBezTo>
                    <a:cubicBezTo>
                      <a:pt x="787" y="62"/>
                      <a:pt x="790" y="61"/>
                      <a:pt x="794" y="60"/>
                    </a:cubicBezTo>
                    <a:lnTo>
                      <a:pt x="793" y="54"/>
                    </a:lnTo>
                    <a:close/>
                    <a:moveTo>
                      <a:pt x="815" y="47"/>
                    </a:moveTo>
                    <a:cubicBezTo>
                      <a:pt x="812" y="48"/>
                      <a:pt x="808" y="50"/>
                      <a:pt x="804" y="51"/>
                    </a:cubicBezTo>
                    <a:cubicBezTo>
                      <a:pt x="806" y="56"/>
                      <a:pt x="806" y="56"/>
                      <a:pt x="806" y="56"/>
                    </a:cubicBezTo>
                    <a:cubicBezTo>
                      <a:pt x="809" y="55"/>
                      <a:pt x="813" y="54"/>
                      <a:pt x="817" y="52"/>
                    </a:cubicBezTo>
                    <a:lnTo>
                      <a:pt x="815" y="47"/>
                    </a:lnTo>
                    <a:close/>
                    <a:moveTo>
                      <a:pt x="839" y="41"/>
                    </a:moveTo>
                    <a:cubicBezTo>
                      <a:pt x="835" y="42"/>
                      <a:pt x="831" y="43"/>
                      <a:pt x="827" y="44"/>
                    </a:cubicBezTo>
                    <a:cubicBezTo>
                      <a:pt x="829" y="49"/>
                      <a:pt x="829" y="49"/>
                      <a:pt x="829" y="49"/>
                    </a:cubicBezTo>
                    <a:cubicBezTo>
                      <a:pt x="832" y="48"/>
                      <a:pt x="836" y="47"/>
                      <a:pt x="840" y="46"/>
                    </a:cubicBezTo>
                    <a:lnTo>
                      <a:pt x="839" y="41"/>
                    </a:lnTo>
                    <a:close/>
                    <a:moveTo>
                      <a:pt x="862" y="35"/>
                    </a:moveTo>
                    <a:cubicBezTo>
                      <a:pt x="858" y="36"/>
                      <a:pt x="854" y="37"/>
                      <a:pt x="850" y="38"/>
                    </a:cubicBezTo>
                    <a:cubicBezTo>
                      <a:pt x="852" y="43"/>
                      <a:pt x="852" y="43"/>
                      <a:pt x="852" y="43"/>
                    </a:cubicBezTo>
                    <a:cubicBezTo>
                      <a:pt x="855" y="42"/>
                      <a:pt x="859" y="41"/>
                      <a:pt x="863" y="40"/>
                    </a:cubicBezTo>
                    <a:lnTo>
                      <a:pt x="862" y="35"/>
                    </a:lnTo>
                    <a:close/>
                    <a:moveTo>
                      <a:pt x="885" y="29"/>
                    </a:moveTo>
                    <a:cubicBezTo>
                      <a:pt x="881" y="30"/>
                      <a:pt x="877" y="31"/>
                      <a:pt x="874" y="32"/>
                    </a:cubicBezTo>
                    <a:cubicBezTo>
                      <a:pt x="875" y="37"/>
                      <a:pt x="875" y="37"/>
                      <a:pt x="875" y="37"/>
                    </a:cubicBezTo>
                    <a:cubicBezTo>
                      <a:pt x="879" y="36"/>
                      <a:pt x="883" y="35"/>
                      <a:pt x="886" y="34"/>
                    </a:cubicBezTo>
                    <a:lnTo>
                      <a:pt x="885" y="29"/>
                    </a:lnTo>
                    <a:close/>
                    <a:moveTo>
                      <a:pt x="909" y="24"/>
                    </a:moveTo>
                    <a:cubicBezTo>
                      <a:pt x="905" y="25"/>
                      <a:pt x="901" y="26"/>
                      <a:pt x="897" y="26"/>
                    </a:cubicBezTo>
                    <a:cubicBezTo>
                      <a:pt x="898" y="32"/>
                      <a:pt x="898" y="32"/>
                      <a:pt x="898" y="32"/>
                    </a:cubicBezTo>
                    <a:cubicBezTo>
                      <a:pt x="902" y="31"/>
                      <a:pt x="906" y="30"/>
                      <a:pt x="910" y="29"/>
                    </a:cubicBezTo>
                    <a:lnTo>
                      <a:pt x="909" y="24"/>
                    </a:lnTo>
                    <a:close/>
                    <a:moveTo>
                      <a:pt x="932" y="19"/>
                    </a:moveTo>
                    <a:cubicBezTo>
                      <a:pt x="928" y="20"/>
                      <a:pt x="925" y="21"/>
                      <a:pt x="921" y="22"/>
                    </a:cubicBezTo>
                    <a:cubicBezTo>
                      <a:pt x="922" y="27"/>
                      <a:pt x="922" y="27"/>
                      <a:pt x="922" y="27"/>
                    </a:cubicBezTo>
                    <a:cubicBezTo>
                      <a:pt x="926" y="26"/>
                      <a:pt x="929" y="25"/>
                      <a:pt x="933" y="25"/>
                    </a:cubicBezTo>
                    <a:lnTo>
                      <a:pt x="932" y="19"/>
                    </a:lnTo>
                    <a:close/>
                    <a:moveTo>
                      <a:pt x="956" y="15"/>
                    </a:moveTo>
                    <a:cubicBezTo>
                      <a:pt x="952" y="16"/>
                      <a:pt x="948" y="17"/>
                      <a:pt x="944" y="17"/>
                    </a:cubicBezTo>
                    <a:cubicBezTo>
                      <a:pt x="945" y="23"/>
                      <a:pt x="945" y="23"/>
                      <a:pt x="945" y="23"/>
                    </a:cubicBezTo>
                    <a:cubicBezTo>
                      <a:pt x="949" y="22"/>
                      <a:pt x="953" y="21"/>
                      <a:pt x="957" y="21"/>
                    </a:cubicBezTo>
                    <a:lnTo>
                      <a:pt x="956" y="15"/>
                    </a:lnTo>
                    <a:close/>
                    <a:moveTo>
                      <a:pt x="980" y="12"/>
                    </a:moveTo>
                    <a:cubicBezTo>
                      <a:pt x="976" y="12"/>
                      <a:pt x="972" y="13"/>
                      <a:pt x="968" y="13"/>
                    </a:cubicBezTo>
                    <a:cubicBezTo>
                      <a:pt x="969" y="19"/>
                      <a:pt x="969" y="19"/>
                      <a:pt x="969" y="19"/>
                    </a:cubicBezTo>
                    <a:cubicBezTo>
                      <a:pt x="973" y="18"/>
                      <a:pt x="977" y="18"/>
                      <a:pt x="981" y="17"/>
                    </a:cubicBezTo>
                    <a:lnTo>
                      <a:pt x="980" y="12"/>
                    </a:lnTo>
                    <a:close/>
                    <a:moveTo>
                      <a:pt x="1004" y="9"/>
                    </a:moveTo>
                    <a:cubicBezTo>
                      <a:pt x="1000" y="9"/>
                      <a:pt x="996" y="10"/>
                      <a:pt x="992" y="10"/>
                    </a:cubicBezTo>
                    <a:cubicBezTo>
                      <a:pt x="993" y="15"/>
                      <a:pt x="993" y="15"/>
                      <a:pt x="993" y="15"/>
                    </a:cubicBezTo>
                    <a:cubicBezTo>
                      <a:pt x="996" y="15"/>
                      <a:pt x="1000" y="14"/>
                      <a:pt x="1004" y="14"/>
                    </a:cubicBezTo>
                    <a:lnTo>
                      <a:pt x="1004" y="9"/>
                    </a:lnTo>
                    <a:close/>
                    <a:moveTo>
                      <a:pt x="1028" y="6"/>
                    </a:moveTo>
                    <a:cubicBezTo>
                      <a:pt x="1024" y="6"/>
                      <a:pt x="1020" y="7"/>
                      <a:pt x="1016" y="7"/>
                    </a:cubicBezTo>
                    <a:cubicBezTo>
                      <a:pt x="1016" y="13"/>
                      <a:pt x="1016" y="13"/>
                      <a:pt x="1016" y="13"/>
                    </a:cubicBezTo>
                    <a:cubicBezTo>
                      <a:pt x="1020" y="12"/>
                      <a:pt x="1024" y="12"/>
                      <a:pt x="1028" y="11"/>
                    </a:cubicBezTo>
                    <a:lnTo>
                      <a:pt x="1028" y="6"/>
                    </a:lnTo>
                    <a:close/>
                    <a:moveTo>
                      <a:pt x="1052" y="4"/>
                    </a:moveTo>
                    <a:cubicBezTo>
                      <a:pt x="1048" y="4"/>
                      <a:pt x="1044" y="5"/>
                      <a:pt x="1040" y="5"/>
                    </a:cubicBezTo>
                    <a:cubicBezTo>
                      <a:pt x="1040" y="10"/>
                      <a:pt x="1040" y="10"/>
                      <a:pt x="1040" y="10"/>
                    </a:cubicBezTo>
                    <a:cubicBezTo>
                      <a:pt x="1044" y="10"/>
                      <a:pt x="1048" y="10"/>
                      <a:pt x="1052" y="9"/>
                    </a:cubicBezTo>
                    <a:lnTo>
                      <a:pt x="1052" y="4"/>
                    </a:lnTo>
                    <a:close/>
                    <a:moveTo>
                      <a:pt x="1076" y="2"/>
                    </a:moveTo>
                    <a:cubicBezTo>
                      <a:pt x="1072" y="2"/>
                      <a:pt x="1068" y="3"/>
                      <a:pt x="1064" y="3"/>
                    </a:cubicBezTo>
                    <a:cubicBezTo>
                      <a:pt x="1064" y="8"/>
                      <a:pt x="1064" y="8"/>
                      <a:pt x="1064" y="8"/>
                    </a:cubicBezTo>
                    <a:cubicBezTo>
                      <a:pt x="1068" y="8"/>
                      <a:pt x="1072" y="8"/>
                      <a:pt x="1076" y="8"/>
                    </a:cubicBezTo>
                    <a:lnTo>
                      <a:pt x="1076" y="2"/>
                    </a:lnTo>
                    <a:close/>
                    <a:moveTo>
                      <a:pt x="1100" y="1"/>
                    </a:moveTo>
                    <a:cubicBezTo>
                      <a:pt x="1096" y="1"/>
                      <a:pt x="1092" y="1"/>
                      <a:pt x="1088" y="2"/>
                    </a:cubicBezTo>
                    <a:cubicBezTo>
                      <a:pt x="1088" y="7"/>
                      <a:pt x="1088" y="7"/>
                      <a:pt x="1088" y="7"/>
                    </a:cubicBezTo>
                    <a:cubicBezTo>
                      <a:pt x="1092" y="7"/>
                      <a:pt x="1096" y="7"/>
                      <a:pt x="1100" y="6"/>
                    </a:cubicBezTo>
                    <a:lnTo>
                      <a:pt x="1100" y="1"/>
                    </a:lnTo>
                    <a:close/>
                    <a:moveTo>
                      <a:pt x="1124" y="0"/>
                    </a:moveTo>
                    <a:cubicBezTo>
                      <a:pt x="1120" y="1"/>
                      <a:pt x="1116" y="1"/>
                      <a:pt x="1112" y="1"/>
                    </a:cubicBezTo>
                    <a:cubicBezTo>
                      <a:pt x="1112" y="6"/>
                      <a:pt x="1112" y="6"/>
                      <a:pt x="1112" y="6"/>
                    </a:cubicBezTo>
                    <a:cubicBezTo>
                      <a:pt x="1116" y="6"/>
                      <a:pt x="1120" y="6"/>
                      <a:pt x="1124" y="6"/>
                    </a:cubicBezTo>
                    <a:cubicBezTo>
                      <a:pt x="1124" y="0"/>
                      <a:pt x="1124" y="0"/>
                      <a:pt x="1124" y="0"/>
                    </a:cubicBezTo>
                    <a:close/>
                    <a:moveTo>
                      <a:pt x="1148" y="0"/>
                    </a:moveTo>
                    <a:cubicBezTo>
                      <a:pt x="1147" y="0"/>
                      <a:pt x="1146" y="0"/>
                      <a:pt x="1145" y="0"/>
                    </a:cubicBezTo>
                    <a:cubicBezTo>
                      <a:pt x="1142" y="0"/>
                      <a:pt x="1139" y="0"/>
                      <a:pt x="1136" y="0"/>
                    </a:cubicBezTo>
                    <a:cubicBezTo>
                      <a:pt x="1136" y="6"/>
                      <a:pt x="1136" y="6"/>
                      <a:pt x="1136" y="6"/>
                    </a:cubicBezTo>
                    <a:cubicBezTo>
                      <a:pt x="1139" y="6"/>
                      <a:pt x="1142" y="6"/>
                      <a:pt x="1145" y="6"/>
                    </a:cubicBezTo>
                    <a:cubicBezTo>
                      <a:pt x="1146" y="6"/>
                      <a:pt x="1147" y="6"/>
                      <a:pt x="1148" y="6"/>
                    </a:cubicBezTo>
                    <a:lnTo>
                      <a:pt x="1148" y="0"/>
                    </a:lnTo>
                    <a:close/>
                    <a:moveTo>
                      <a:pt x="1172" y="1"/>
                    </a:moveTo>
                    <a:cubicBezTo>
                      <a:pt x="1168" y="0"/>
                      <a:pt x="1164" y="0"/>
                      <a:pt x="1160" y="0"/>
                    </a:cubicBezTo>
                    <a:cubicBezTo>
                      <a:pt x="1160" y="6"/>
                      <a:pt x="1160" y="6"/>
                      <a:pt x="1160" y="6"/>
                    </a:cubicBezTo>
                    <a:cubicBezTo>
                      <a:pt x="1164" y="6"/>
                      <a:pt x="1168" y="6"/>
                      <a:pt x="1172" y="6"/>
                    </a:cubicBezTo>
                    <a:lnTo>
                      <a:pt x="1172" y="1"/>
                    </a:lnTo>
                    <a:close/>
                    <a:moveTo>
                      <a:pt x="1196" y="1"/>
                    </a:moveTo>
                    <a:cubicBezTo>
                      <a:pt x="1192" y="1"/>
                      <a:pt x="1188" y="1"/>
                      <a:pt x="1184" y="1"/>
                    </a:cubicBezTo>
                    <a:cubicBezTo>
                      <a:pt x="1184" y="6"/>
                      <a:pt x="1184" y="6"/>
                      <a:pt x="1184" y="6"/>
                    </a:cubicBezTo>
                    <a:cubicBezTo>
                      <a:pt x="1188" y="6"/>
                      <a:pt x="1192" y="6"/>
                      <a:pt x="1196" y="7"/>
                    </a:cubicBezTo>
                    <a:lnTo>
                      <a:pt x="1196" y="1"/>
                    </a:lnTo>
                    <a:close/>
                    <a:moveTo>
                      <a:pt x="1220" y="3"/>
                    </a:moveTo>
                    <a:cubicBezTo>
                      <a:pt x="1216" y="2"/>
                      <a:pt x="1212" y="2"/>
                      <a:pt x="1208" y="2"/>
                    </a:cubicBezTo>
                    <a:cubicBezTo>
                      <a:pt x="1208" y="7"/>
                      <a:pt x="1208" y="7"/>
                      <a:pt x="1208" y="7"/>
                    </a:cubicBezTo>
                    <a:cubicBezTo>
                      <a:pt x="1212" y="7"/>
                      <a:pt x="1215" y="8"/>
                      <a:pt x="1219" y="8"/>
                    </a:cubicBezTo>
                    <a:lnTo>
                      <a:pt x="1220" y="3"/>
                    </a:lnTo>
                    <a:close/>
                    <a:moveTo>
                      <a:pt x="1244" y="4"/>
                    </a:moveTo>
                    <a:cubicBezTo>
                      <a:pt x="1240" y="4"/>
                      <a:pt x="1236" y="4"/>
                      <a:pt x="1232" y="3"/>
                    </a:cubicBezTo>
                    <a:cubicBezTo>
                      <a:pt x="1231" y="9"/>
                      <a:pt x="1231" y="9"/>
                      <a:pt x="1231" y="9"/>
                    </a:cubicBezTo>
                    <a:cubicBezTo>
                      <a:pt x="1235" y="9"/>
                      <a:pt x="1239" y="9"/>
                      <a:pt x="1243" y="10"/>
                    </a:cubicBezTo>
                    <a:lnTo>
                      <a:pt x="1244" y="4"/>
                    </a:lnTo>
                    <a:close/>
                    <a:moveTo>
                      <a:pt x="1268" y="6"/>
                    </a:moveTo>
                    <a:cubicBezTo>
                      <a:pt x="1264" y="6"/>
                      <a:pt x="1260" y="6"/>
                      <a:pt x="1256" y="5"/>
                    </a:cubicBezTo>
                    <a:cubicBezTo>
                      <a:pt x="1255" y="11"/>
                      <a:pt x="1255" y="11"/>
                      <a:pt x="1255" y="11"/>
                    </a:cubicBezTo>
                    <a:cubicBezTo>
                      <a:pt x="1259" y="11"/>
                      <a:pt x="1263" y="11"/>
                      <a:pt x="1267" y="12"/>
                    </a:cubicBezTo>
                    <a:lnTo>
                      <a:pt x="1268" y="6"/>
                    </a:lnTo>
                    <a:close/>
                    <a:moveTo>
                      <a:pt x="1292" y="9"/>
                    </a:moveTo>
                    <a:cubicBezTo>
                      <a:pt x="1288" y="9"/>
                      <a:pt x="1284" y="8"/>
                      <a:pt x="1280" y="8"/>
                    </a:cubicBezTo>
                    <a:cubicBezTo>
                      <a:pt x="1279" y="13"/>
                      <a:pt x="1279" y="13"/>
                      <a:pt x="1279" y="13"/>
                    </a:cubicBezTo>
                    <a:cubicBezTo>
                      <a:pt x="1283" y="14"/>
                      <a:pt x="1287" y="14"/>
                      <a:pt x="1291" y="14"/>
                    </a:cubicBezTo>
                    <a:lnTo>
                      <a:pt x="1292" y="9"/>
                    </a:lnTo>
                    <a:close/>
                    <a:moveTo>
                      <a:pt x="1315" y="12"/>
                    </a:moveTo>
                    <a:cubicBezTo>
                      <a:pt x="1312" y="12"/>
                      <a:pt x="1308" y="11"/>
                      <a:pt x="1304" y="11"/>
                    </a:cubicBezTo>
                    <a:cubicBezTo>
                      <a:pt x="1303" y="16"/>
                      <a:pt x="1303" y="16"/>
                      <a:pt x="1303" y="16"/>
                    </a:cubicBezTo>
                    <a:cubicBezTo>
                      <a:pt x="1307" y="17"/>
                      <a:pt x="1311" y="17"/>
                      <a:pt x="1315" y="18"/>
                    </a:cubicBezTo>
                    <a:lnTo>
                      <a:pt x="1315" y="12"/>
                    </a:lnTo>
                    <a:close/>
                    <a:moveTo>
                      <a:pt x="1339" y="16"/>
                    </a:moveTo>
                    <a:cubicBezTo>
                      <a:pt x="1335" y="15"/>
                      <a:pt x="1331" y="15"/>
                      <a:pt x="1327" y="14"/>
                    </a:cubicBezTo>
                    <a:cubicBezTo>
                      <a:pt x="1327" y="19"/>
                      <a:pt x="1327" y="19"/>
                      <a:pt x="1327" y="19"/>
                    </a:cubicBezTo>
                    <a:cubicBezTo>
                      <a:pt x="1330" y="20"/>
                      <a:pt x="1334" y="21"/>
                      <a:pt x="1338" y="21"/>
                    </a:cubicBezTo>
                    <a:lnTo>
                      <a:pt x="1339" y="16"/>
                    </a:lnTo>
                    <a:close/>
                    <a:moveTo>
                      <a:pt x="1363" y="20"/>
                    </a:moveTo>
                    <a:cubicBezTo>
                      <a:pt x="1359" y="19"/>
                      <a:pt x="1355" y="19"/>
                      <a:pt x="1351" y="18"/>
                    </a:cubicBezTo>
                    <a:cubicBezTo>
                      <a:pt x="1350" y="23"/>
                      <a:pt x="1350" y="23"/>
                      <a:pt x="1350" y="23"/>
                    </a:cubicBezTo>
                    <a:cubicBezTo>
                      <a:pt x="1354" y="24"/>
                      <a:pt x="1358" y="25"/>
                      <a:pt x="1362" y="25"/>
                    </a:cubicBezTo>
                    <a:cubicBezTo>
                      <a:pt x="1363" y="20"/>
                      <a:pt x="1363" y="20"/>
                      <a:pt x="1363" y="20"/>
                    </a:cubicBezTo>
                    <a:close/>
                    <a:moveTo>
                      <a:pt x="1387" y="25"/>
                    </a:moveTo>
                    <a:cubicBezTo>
                      <a:pt x="1383" y="24"/>
                      <a:pt x="1379" y="23"/>
                      <a:pt x="1375" y="23"/>
                    </a:cubicBezTo>
                    <a:cubicBezTo>
                      <a:pt x="1374" y="28"/>
                      <a:pt x="1374" y="28"/>
                      <a:pt x="1374" y="28"/>
                    </a:cubicBezTo>
                    <a:cubicBezTo>
                      <a:pt x="1378" y="29"/>
                      <a:pt x="1382" y="29"/>
                      <a:pt x="1385" y="30"/>
                    </a:cubicBezTo>
                    <a:lnTo>
                      <a:pt x="1387" y="25"/>
                    </a:lnTo>
                    <a:close/>
                    <a:moveTo>
                      <a:pt x="1410" y="30"/>
                    </a:moveTo>
                    <a:cubicBezTo>
                      <a:pt x="1406" y="29"/>
                      <a:pt x="1402" y="28"/>
                      <a:pt x="1398" y="27"/>
                    </a:cubicBezTo>
                    <a:cubicBezTo>
                      <a:pt x="1397" y="33"/>
                      <a:pt x="1397" y="33"/>
                      <a:pt x="1397" y="33"/>
                    </a:cubicBezTo>
                    <a:cubicBezTo>
                      <a:pt x="1401" y="34"/>
                      <a:pt x="1405" y="34"/>
                      <a:pt x="1409" y="35"/>
                    </a:cubicBezTo>
                    <a:lnTo>
                      <a:pt x="1410" y="30"/>
                    </a:lnTo>
                    <a:close/>
                    <a:moveTo>
                      <a:pt x="1433" y="36"/>
                    </a:moveTo>
                    <a:cubicBezTo>
                      <a:pt x="1429" y="35"/>
                      <a:pt x="1426" y="34"/>
                      <a:pt x="1422" y="33"/>
                    </a:cubicBezTo>
                    <a:cubicBezTo>
                      <a:pt x="1420" y="38"/>
                      <a:pt x="1420" y="38"/>
                      <a:pt x="1420" y="38"/>
                    </a:cubicBezTo>
                    <a:cubicBezTo>
                      <a:pt x="1424" y="39"/>
                      <a:pt x="1428" y="40"/>
                      <a:pt x="1432" y="41"/>
                    </a:cubicBezTo>
                    <a:lnTo>
                      <a:pt x="1433" y="36"/>
                    </a:lnTo>
                    <a:close/>
                    <a:moveTo>
                      <a:pt x="1457" y="42"/>
                    </a:moveTo>
                    <a:cubicBezTo>
                      <a:pt x="1453" y="41"/>
                      <a:pt x="1449" y="40"/>
                      <a:pt x="1445" y="39"/>
                    </a:cubicBezTo>
                    <a:cubicBezTo>
                      <a:pt x="1444" y="44"/>
                      <a:pt x="1444" y="44"/>
                      <a:pt x="1444" y="44"/>
                    </a:cubicBezTo>
                    <a:cubicBezTo>
                      <a:pt x="1447" y="45"/>
                      <a:pt x="1451" y="46"/>
                      <a:pt x="1455" y="47"/>
                    </a:cubicBezTo>
                    <a:lnTo>
                      <a:pt x="1457" y="42"/>
                    </a:lnTo>
                    <a:close/>
                    <a:moveTo>
                      <a:pt x="1480" y="49"/>
                    </a:moveTo>
                    <a:cubicBezTo>
                      <a:pt x="1476" y="48"/>
                      <a:pt x="1472" y="46"/>
                      <a:pt x="1468" y="45"/>
                    </a:cubicBezTo>
                    <a:cubicBezTo>
                      <a:pt x="1467" y="50"/>
                      <a:pt x="1467" y="50"/>
                      <a:pt x="1467" y="50"/>
                    </a:cubicBezTo>
                    <a:cubicBezTo>
                      <a:pt x="1471" y="52"/>
                      <a:pt x="1474" y="53"/>
                      <a:pt x="1478" y="54"/>
                    </a:cubicBezTo>
                    <a:lnTo>
                      <a:pt x="1480" y="49"/>
                    </a:lnTo>
                    <a:close/>
                    <a:moveTo>
                      <a:pt x="1503" y="56"/>
                    </a:moveTo>
                    <a:cubicBezTo>
                      <a:pt x="1499" y="55"/>
                      <a:pt x="1495" y="53"/>
                      <a:pt x="1491" y="52"/>
                    </a:cubicBezTo>
                    <a:cubicBezTo>
                      <a:pt x="1490" y="57"/>
                      <a:pt x="1490" y="57"/>
                      <a:pt x="1490" y="57"/>
                    </a:cubicBezTo>
                    <a:cubicBezTo>
                      <a:pt x="1493" y="59"/>
                      <a:pt x="1497" y="60"/>
                      <a:pt x="1501" y="61"/>
                    </a:cubicBezTo>
                    <a:lnTo>
                      <a:pt x="1503" y="56"/>
                    </a:lnTo>
                    <a:close/>
                    <a:moveTo>
                      <a:pt x="1525" y="64"/>
                    </a:moveTo>
                    <a:cubicBezTo>
                      <a:pt x="1522" y="62"/>
                      <a:pt x="1518" y="61"/>
                      <a:pt x="1514" y="60"/>
                    </a:cubicBezTo>
                    <a:cubicBezTo>
                      <a:pt x="1512" y="65"/>
                      <a:pt x="1512" y="65"/>
                      <a:pt x="1512" y="65"/>
                    </a:cubicBezTo>
                    <a:cubicBezTo>
                      <a:pt x="1516" y="66"/>
                      <a:pt x="1520" y="67"/>
                      <a:pt x="1524" y="69"/>
                    </a:cubicBezTo>
                    <a:lnTo>
                      <a:pt x="1525" y="64"/>
                    </a:lnTo>
                    <a:close/>
                    <a:moveTo>
                      <a:pt x="1548" y="72"/>
                    </a:moveTo>
                    <a:cubicBezTo>
                      <a:pt x="1544" y="70"/>
                      <a:pt x="1541" y="69"/>
                      <a:pt x="1537" y="68"/>
                    </a:cubicBezTo>
                    <a:cubicBezTo>
                      <a:pt x="1535" y="73"/>
                      <a:pt x="1535" y="73"/>
                      <a:pt x="1535" y="73"/>
                    </a:cubicBezTo>
                    <a:cubicBezTo>
                      <a:pt x="1539" y="74"/>
                      <a:pt x="1542" y="75"/>
                      <a:pt x="1546" y="77"/>
                    </a:cubicBezTo>
                    <a:lnTo>
                      <a:pt x="1548" y="72"/>
                    </a:lnTo>
                    <a:close/>
                    <a:moveTo>
                      <a:pt x="1571" y="80"/>
                    </a:moveTo>
                    <a:cubicBezTo>
                      <a:pt x="1567" y="79"/>
                      <a:pt x="1563" y="77"/>
                      <a:pt x="1559" y="76"/>
                    </a:cubicBezTo>
                    <a:cubicBezTo>
                      <a:pt x="1557" y="81"/>
                      <a:pt x="1557" y="81"/>
                      <a:pt x="1557" y="81"/>
                    </a:cubicBezTo>
                    <a:cubicBezTo>
                      <a:pt x="1561" y="82"/>
                      <a:pt x="1565" y="84"/>
                      <a:pt x="1569" y="85"/>
                    </a:cubicBezTo>
                    <a:lnTo>
                      <a:pt x="1571" y="80"/>
                    </a:lnTo>
                    <a:close/>
                    <a:moveTo>
                      <a:pt x="1593" y="90"/>
                    </a:moveTo>
                    <a:cubicBezTo>
                      <a:pt x="1589" y="88"/>
                      <a:pt x="1585" y="86"/>
                      <a:pt x="1582" y="85"/>
                    </a:cubicBezTo>
                    <a:cubicBezTo>
                      <a:pt x="1580" y="90"/>
                      <a:pt x="1580" y="90"/>
                      <a:pt x="1580" y="90"/>
                    </a:cubicBezTo>
                    <a:cubicBezTo>
                      <a:pt x="1583" y="91"/>
                      <a:pt x="1587" y="93"/>
                      <a:pt x="1591" y="95"/>
                    </a:cubicBezTo>
                    <a:lnTo>
                      <a:pt x="1593" y="90"/>
                    </a:lnTo>
                    <a:close/>
                    <a:moveTo>
                      <a:pt x="1615" y="99"/>
                    </a:moveTo>
                    <a:cubicBezTo>
                      <a:pt x="1611" y="98"/>
                      <a:pt x="1607" y="96"/>
                      <a:pt x="1604" y="94"/>
                    </a:cubicBezTo>
                    <a:cubicBezTo>
                      <a:pt x="1602" y="99"/>
                      <a:pt x="1602" y="99"/>
                      <a:pt x="1602" y="99"/>
                    </a:cubicBezTo>
                    <a:cubicBezTo>
                      <a:pt x="1605" y="101"/>
                      <a:pt x="1609" y="103"/>
                      <a:pt x="1613" y="104"/>
                    </a:cubicBezTo>
                    <a:lnTo>
                      <a:pt x="1615" y="99"/>
                    </a:lnTo>
                    <a:close/>
                    <a:moveTo>
                      <a:pt x="1637" y="109"/>
                    </a:moveTo>
                    <a:cubicBezTo>
                      <a:pt x="1633" y="108"/>
                      <a:pt x="1629" y="106"/>
                      <a:pt x="1626" y="104"/>
                    </a:cubicBezTo>
                    <a:cubicBezTo>
                      <a:pt x="1623" y="109"/>
                      <a:pt x="1623" y="109"/>
                      <a:pt x="1623" y="109"/>
                    </a:cubicBezTo>
                    <a:cubicBezTo>
                      <a:pt x="1627" y="111"/>
                      <a:pt x="1631" y="113"/>
                      <a:pt x="1634" y="114"/>
                    </a:cubicBezTo>
                    <a:lnTo>
                      <a:pt x="1637" y="109"/>
                    </a:lnTo>
                    <a:close/>
                    <a:moveTo>
                      <a:pt x="1658" y="120"/>
                    </a:moveTo>
                    <a:cubicBezTo>
                      <a:pt x="1655" y="118"/>
                      <a:pt x="1651" y="116"/>
                      <a:pt x="1647" y="115"/>
                    </a:cubicBezTo>
                    <a:cubicBezTo>
                      <a:pt x="1645" y="119"/>
                      <a:pt x="1645" y="119"/>
                      <a:pt x="1645" y="119"/>
                    </a:cubicBezTo>
                    <a:cubicBezTo>
                      <a:pt x="1649" y="121"/>
                      <a:pt x="1652" y="123"/>
                      <a:pt x="1656" y="125"/>
                    </a:cubicBezTo>
                    <a:lnTo>
                      <a:pt x="1658" y="120"/>
                    </a:lnTo>
                    <a:close/>
                    <a:moveTo>
                      <a:pt x="1680" y="131"/>
                    </a:moveTo>
                    <a:cubicBezTo>
                      <a:pt x="1676" y="129"/>
                      <a:pt x="1672" y="127"/>
                      <a:pt x="1669" y="126"/>
                    </a:cubicBezTo>
                    <a:cubicBezTo>
                      <a:pt x="1666" y="130"/>
                      <a:pt x="1666" y="130"/>
                      <a:pt x="1666" y="130"/>
                    </a:cubicBezTo>
                    <a:cubicBezTo>
                      <a:pt x="1670" y="132"/>
                      <a:pt x="1673" y="134"/>
                      <a:pt x="1677" y="136"/>
                    </a:cubicBezTo>
                    <a:lnTo>
                      <a:pt x="1680" y="131"/>
                    </a:lnTo>
                    <a:close/>
                    <a:moveTo>
                      <a:pt x="1701" y="143"/>
                    </a:moveTo>
                    <a:cubicBezTo>
                      <a:pt x="1697" y="141"/>
                      <a:pt x="1694" y="139"/>
                      <a:pt x="1690" y="137"/>
                    </a:cubicBezTo>
                    <a:cubicBezTo>
                      <a:pt x="1688" y="142"/>
                      <a:pt x="1688" y="142"/>
                      <a:pt x="1688" y="142"/>
                    </a:cubicBezTo>
                    <a:cubicBezTo>
                      <a:pt x="1691" y="143"/>
                      <a:pt x="1695" y="145"/>
                      <a:pt x="1698" y="147"/>
                    </a:cubicBezTo>
                    <a:lnTo>
                      <a:pt x="1701" y="143"/>
                    </a:lnTo>
                    <a:close/>
                    <a:moveTo>
                      <a:pt x="1721" y="155"/>
                    </a:moveTo>
                    <a:cubicBezTo>
                      <a:pt x="1718" y="153"/>
                      <a:pt x="1715" y="151"/>
                      <a:pt x="1711" y="149"/>
                    </a:cubicBezTo>
                    <a:cubicBezTo>
                      <a:pt x="1708" y="153"/>
                      <a:pt x="1708" y="153"/>
                      <a:pt x="1708" y="153"/>
                    </a:cubicBezTo>
                    <a:cubicBezTo>
                      <a:pt x="1712" y="155"/>
                      <a:pt x="1715" y="157"/>
                      <a:pt x="1719" y="159"/>
                    </a:cubicBezTo>
                    <a:lnTo>
                      <a:pt x="1721" y="155"/>
                    </a:lnTo>
                    <a:close/>
                    <a:moveTo>
                      <a:pt x="1742" y="167"/>
                    </a:moveTo>
                    <a:cubicBezTo>
                      <a:pt x="1738" y="165"/>
                      <a:pt x="1735" y="163"/>
                      <a:pt x="1732" y="161"/>
                    </a:cubicBezTo>
                    <a:cubicBezTo>
                      <a:pt x="1729" y="165"/>
                      <a:pt x="1729" y="165"/>
                      <a:pt x="1729" y="165"/>
                    </a:cubicBezTo>
                    <a:cubicBezTo>
                      <a:pt x="1732" y="167"/>
                      <a:pt x="1736" y="170"/>
                      <a:pt x="1739" y="172"/>
                    </a:cubicBezTo>
                    <a:lnTo>
                      <a:pt x="1742" y="167"/>
                    </a:lnTo>
                    <a:close/>
                    <a:moveTo>
                      <a:pt x="1762" y="180"/>
                    </a:moveTo>
                    <a:cubicBezTo>
                      <a:pt x="1759" y="178"/>
                      <a:pt x="1755" y="176"/>
                      <a:pt x="1752" y="174"/>
                    </a:cubicBezTo>
                    <a:cubicBezTo>
                      <a:pt x="1749" y="178"/>
                      <a:pt x="1749" y="178"/>
                      <a:pt x="1749" y="178"/>
                    </a:cubicBezTo>
                    <a:cubicBezTo>
                      <a:pt x="1752" y="180"/>
                      <a:pt x="1756" y="182"/>
                      <a:pt x="1759" y="184"/>
                    </a:cubicBezTo>
                    <a:lnTo>
                      <a:pt x="1762" y="180"/>
                    </a:lnTo>
                    <a:close/>
                    <a:moveTo>
                      <a:pt x="1782" y="193"/>
                    </a:moveTo>
                    <a:cubicBezTo>
                      <a:pt x="1779" y="191"/>
                      <a:pt x="1775" y="189"/>
                      <a:pt x="1772" y="187"/>
                    </a:cubicBezTo>
                    <a:cubicBezTo>
                      <a:pt x="1769" y="191"/>
                      <a:pt x="1769" y="191"/>
                      <a:pt x="1769" y="191"/>
                    </a:cubicBezTo>
                    <a:cubicBezTo>
                      <a:pt x="1772" y="193"/>
                      <a:pt x="1776" y="196"/>
                      <a:pt x="1779" y="198"/>
                    </a:cubicBezTo>
                    <a:cubicBezTo>
                      <a:pt x="1782" y="193"/>
                      <a:pt x="1782" y="193"/>
                      <a:pt x="1782" y="193"/>
                    </a:cubicBezTo>
                    <a:close/>
                    <a:moveTo>
                      <a:pt x="1802" y="207"/>
                    </a:moveTo>
                    <a:cubicBezTo>
                      <a:pt x="1798" y="205"/>
                      <a:pt x="1795" y="202"/>
                      <a:pt x="1792" y="200"/>
                    </a:cubicBezTo>
                    <a:cubicBezTo>
                      <a:pt x="1789" y="205"/>
                      <a:pt x="1789" y="205"/>
                      <a:pt x="1789" y="205"/>
                    </a:cubicBezTo>
                    <a:cubicBezTo>
                      <a:pt x="1792" y="207"/>
                      <a:pt x="1795" y="209"/>
                      <a:pt x="1799" y="211"/>
                    </a:cubicBezTo>
                    <a:lnTo>
                      <a:pt x="1802" y="207"/>
                    </a:lnTo>
                    <a:close/>
                    <a:moveTo>
                      <a:pt x="1821" y="221"/>
                    </a:moveTo>
                    <a:cubicBezTo>
                      <a:pt x="1818" y="219"/>
                      <a:pt x="1815" y="217"/>
                      <a:pt x="1811" y="214"/>
                    </a:cubicBezTo>
                    <a:cubicBezTo>
                      <a:pt x="1808" y="218"/>
                      <a:pt x="1808" y="218"/>
                      <a:pt x="1808" y="218"/>
                    </a:cubicBezTo>
                    <a:cubicBezTo>
                      <a:pt x="1811" y="221"/>
                      <a:pt x="1815" y="223"/>
                      <a:pt x="1818" y="226"/>
                    </a:cubicBezTo>
                    <a:lnTo>
                      <a:pt x="1821" y="221"/>
                    </a:lnTo>
                    <a:close/>
                    <a:moveTo>
                      <a:pt x="1840" y="236"/>
                    </a:moveTo>
                    <a:cubicBezTo>
                      <a:pt x="1837" y="233"/>
                      <a:pt x="1834" y="231"/>
                      <a:pt x="1831" y="229"/>
                    </a:cubicBezTo>
                    <a:cubicBezTo>
                      <a:pt x="1827" y="233"/>
                      <a:pt x="1827" y="233"/>
                      <a:pt x="1827" y="233"/>
                    </a:cubicBezTo>
                    <a:cubicBezTo>
                      <a:pt x="1830" y="235"/>
                      <a:pt x="1834" y="238"/>
                      <a:pt x="1837" y="240"/>
                    </a:cubicBezTo>
                    <a:lnTo>
                      <a:pt x="1840" y="236"/>
                    </a:lnTo>
                    <a:close/>
                    <a:moveTo>
                      <a:pt x="1859" y="251"/>
                    </a:moveTo>
                    <a:cubicBezTo>
                      <a:pt x="1856" y="248"/>
                      <a:pt x="1853" y="246"/>
                      <a:pt x="1849" y="243"/>
                    </a:cubicBezTo>
                    <a:cubicBezTo>
                      <a:pt x="1846" y="248"/>
                      <a:pt x="1846" y="248"/>
                      <a:pt x="1846" y="248"/>
                    </a:cubicBezTo>
                    <a:cubicBezTo>
                      <a:pt x="1849" y="250"/>
                      <a:pt x="1852" y="253"/>
                      <a:pt x="1855" y="255"/>
                    </a:cubicBezTo>
                    <a:lnTo>
                      <a:pt x="1859" y="251"/>
                    </a:lnTo>
                    <a:close/>
                    <a:moveTo>
                      <a:pt x="1877" y="266"/>
                    </a:moveTo>
                    <a:cubicBezTo>
                      <a:pt x="1874" y="264"/>
                      <a:pt x="1871" y="261"/>
                      <a:pt x="1868" y="259"/>
                    </a:cubicBezTo>
                    <a:cubicBezTo>
                      <a:pt x="1865" y="263"/>
                      <a:pt x="1865" y="263"/>
                      <a:pt x="1865" y="263"/>
                    </a:cubicBezTo>
                    <a:cubicBezTo>
                      <a:pt x="1868" y="265"/>
                      <a:pt x="1871" y="268"/>
                      <a:pt x="1874" y="270"/>
                    </a:cubicBezTo>
                    <a:lnTo>
                      <a:pt x="1877" y="266"/>
                    </a:lnTo>
                    <a:close/>
                    <a:moveTo>
                      <a:pt x="1895" y="282"/>
                    </a:moveTo>
                    <a:cubicBezTo>
                      <a:pt x="1892" y="280"/>
                      <a:pt x="1889" y="277"/>
                      <a:pt x="1886" y="274"/>
                    </a:cubicBezTo>
                    <a:cubicBezTo>
                      <a:pt x="1883" y="278"/>
                      <a:pt x="1883" y="278"/>
                      <a:pt x="1883" y="278"/>
                    </a:cubicBezTo>
                    <a:cubicBezTo>
                      <a:pt x="1886" y="281"/>
                      <a:pt x="1889" y="284"/>
                      <a:pt x="1892" y="286"/>
                    </a:cubicBezTo>
                    <a:lnTo>
                      <a:pt x="1895" y="282"/>
                    </a:lnTo>
                    <a:close/>
                    <a:moveTo>
                      <a:pt x="1913" y="299"/>
                    </a:moveTo>
                    <a:cubicBezTo>
                      <a:pt x="1910" y="296"/>
                      <a:pt x="1907" y="293"/>
                      <a:pt x="1904" y="290"/>
                    </a:cubicBezTo>
                    <a:cubicBezTo>
                      <a:pt x="1901" y="294"/>
                      <a:pt x="1901" y="294"/>
                      <a:pt x="1901" y="294"/>
                    </a:cubicBezTo>
                    <a:cubicBezTo>
                      <a:pt x="1904" y="297"/>
                      <a:pt x="1906" y="300"/>
                      <a:pt x="1909" y="302"/>
                    </a:cubicBezTo>
                    <a:lnTo>
                      <a:pt x="1913" y="299"/>
                    </a:lnTo>
                    <a:close/>
                    <a:moveTo>
                      <a:pt x="1930" y="315"/>
                    </a:moveTo>
                    <a:cubicBezTo>
                      <a:pt x="1928" y="312"/>
                      <a:pt x="1925" y="310"/>
                      <a:pt x="1922" y="307"/>
                    </a:cubicBezTo>
                    <a:cubicBezTo>
                      <a:pt x="1918" y="311"/>
                      <a:pt x="1918" y="311"/>
                      <a:pt x="1918" y="311"/>
                    </a:cubicBezTo>
                    <a:cubicBezTo>
                      <a:pt x="1921" y="313"/>
                      <a:pt x="1924" y="316"/>
                      <a:pt x="1927" y="319"/>
                    </a:cubicBezTo>
                    <a:lnTo>
                      <a:pt x="1930" y="315"/>
                    </a:lnTo>
                    <a:close/>
                    <a:moveTo>
                      <a:pt x="1947" y="332"/>
                    </a:moveTo>
                    <a:cubicBezTo>
                      <a:pt x="1945" y="329"/>
                      <a:pt x="1942" y="326"/>
                      <a:pt x="1939" y="324"/>
                    </a:cubicBezTo>
                    <a:cubicBezTo>
                      <a:pt x="1935" y="327"/>
                      <a:pt x="1935" y="327"/>
                      <a:pt x="1935" y="327"/>
                    </a:cubicBezTo>
                    <a:cubicBezTo>
                      <a:pt x="1938" y="330"/>
                      <a:pt x="1941" y="333"/>
                      <a:pt x="1944" y="336"/>
                    </a:cubicBezTo>
                    <a:cubicBezTo>
                      <a:pt x="1947" y="332"/>
                      <a:pt x="1947" y="332"/>
                      <a:pt x="1947" y="332"/>
                    </a:cubicBezTo>
                    <a:close/>
                    <a:moveTo>
                      <a:pt x="1964" y="350"/>
                    </a:moveTo>
                    <a:cubicBezTo>
                      <a:pt x="1961" y="347"/>
                      <a:pt x="1959" y="344"/>
                      <a:pt x="1956" y="341"/>
                    </a:cubicBezTo>
                    <a:cubicBezTo>
                      <a:pt x="1952" y="344"/>
                      <a:pt x="1952" y="344"/>
                      <a:pt x="1952" y="344"/>
                    </a:cubicBezTo>
                    <a:cubicBezTo>
                      <a:pt x="1955" y="347"/>
                      <a:pt x="1957" y="350"/>
                      <a:pt x="1960" y="353"/>
                    </a:cubicBezTo>
                    <a:lnTo>
                      <a:pt x="1964" y="350"/>
                    </a:lnTo>
                    <a:close/>
                    <a:moveTo>
                      <a:pt x="1980" y="367"/>
                    </a:moveTo>
                    <a:cubicBezTo>
                      <a:pt x="1978" y="364"/>
                      <a:pt x="1975" y="361"/>
                      <a:pt x="1972" y="358"/>
                    </a:cubicBezTo>
                    <a:cubicBezTo>
                      <a:pt x="1968" y="362"/>
                      <a:pt x="1968" y="362"/>
                      <a:pt x="1968" y="362"/>
                    </a:cubicBezTo>
                    <a:cubicBezTo>
                      <a:pt x="1971" y="365"/>
                      <a:pt x="1974" y="368"/>
                      <a:pt x="1976" y="371"/>
                    </a:cubicBezTo>
                    <a:lnTo>
                      <a:pt x="1980" y="367"/>
                    </a:lnTo>
                    <a:close/>
                    <a:moveTo>
                      <a:pt x="1996" y="385"/>
                    </a:moveTo>
                    <a:cubicBezTo>
                      <a:pt x="1994" y="382"/>
                      <a:pt x="1991" y="379"/>
                      <a:pt x="1988" y="376"/>
                    </a:cubicBezTo>
                    <a:cubicBezTo>
                      <a:pt x="1984" y="380"/>
                      <a:pt x="1984" y="380"/>
                      <a:pt x="1984" y="380"/>
                    </a:cubicBezTo>
                    <a:cubicBezTo>
                      <a:pt x="1987" y="383"/>
                      <a:pt x="1990" y="386"/>
                      <a:pt x="1992" y="389"/>
                    </a:cubicBezTo>
                    <a:lnTo>
                      <a:pt x="1996" y="385"/>
                    </a:lnTo>
                    <a:close/>
                    <a:moveTo>
                      <a:pt x="2012" y="404"/>
                    </a:moveTo>
                    <a:cubicBezTo>
                      <a:pt x="2009" y="401"/>
                      <a:pt x="2007" y="398"/>
                      <a:pt x="2004" y="394"/>
                    </a:cubicBezTo>
                    <a:cubicBezTo>
                      <a:pt x="2000" y="398"/>
                      <a:pt x="2000" y="398"/>
                      <a:pt x="2000" y="398"/>
                    </a:cubicBezTo>
                    <a:cubicBezTo>
                      <a:pt x="2003" y="401"/>
                      <a:pt x="2005" y="404"/>
                      <a:pt x="2008" y="407"/>
                    </a:cubicBezTo>
                    <a:lnTo>
                      <a:pt x="2012" y="404"/>
                    </a:lnTo>
                    <a:close/>
                    <a:moveTo>
                      <a:pt x="2027" y="422"/>
                    </a:moveTo>
                    <a:cubicBezTo>
                      <a:pt x="2025" y="419"/>
                      <a:pt x="2022" y="416"/>
                      <a:pt x="2020" y="413"/>
                    </a:cubicBezTo>
                    <a:cubicBezTo>
                      <a:pt x="2015" y="416"/>
                      <a:pt x="2015" y="416"/>
                      <a:pt x="2015" y="416"/>
                    </a:cubicBezTo>
                    <a:cubicBezTo>
                      <a:pt x="2018" y="420"/>
                      <a:pt x="2020" y="423"/>
                      <a:pt x="2023" y="426"/>
                    </a:cubicBezTo>
                    <a:lnTo>
                      <a:pt x="2027" y="422"/>
                    </a:lnTo>
                    <a:close/>
                    <a:moveTo>
                      <a:pt x="2042" y="441"/>
                    </a:moveTo>
                    <a:cubicBezTo>
                      <a:pt x="2039" y="438"/>
                      <a:pt x="2037" y="435"/>
                      <a:pt x="2034" y="432"/>
                    </a:cubicBezTo>
                    <a:cubicBezTo>
                      <a:pt x="2030" y="435"/>
                      <a:pt x="2030" y="435"/>
                      <a:pt x="2030" y="435"/>
                    </a:cubicBezTo>
                    <a:cubicBezTo>
                      <a:pt x="2033" y="438"/>
                      <a:pt x="2035" y="442"/>
                      <a:pt x="2038" y="445"/>
                    </a:cubicBezTo>
                    <a:lnTo>
                      <a:pt x="2042" y="441"/>
                    </a:lnTo>
                    <a:close/>
                    <a:moveTo>
                      <a:pt x="2056" y="461"/>
                    </a:moveTo>
                    <a:cubicBezTo>
                      <a:pt x="2054" y="458"/>
                      <a:pt x="2051" y="454"/>
                      <a:pt x="2049" y="451"/>
                    </a:cubicBezTo>
                    <a:cubicBezTo>
                      <a:pt x="2045" y="454"/>
                      <a:pt x="2045" y="454"/>
                      <a:pt x="2045" y="454"/>
                    </a:cubicBezTo>
                    <a:cubicBezTo>
                      <a:pt x="2047" y="458"/>
                      <a:pt x="2050" y="461"/>
                      <a:pt x="2052" y="464"/>
                    </a:cubicBezTo>
                    <a:lnTo>
                      <a:pt x="2056" y="461"/>
                    </a:lnTo>
                    <a:close/>
                    <a:moveTo>
                      <a:pt x="2070" y="481"/>
                    </a:moveTo>
                    <a:cubicBezTo>
                      <a:pt x="2068" y="477"/>
                      <a:pt x="2066" y="474"/>
                      <a:pt x="2063" y="471"/>
                    </a:cubicBezTo>
                    <a:cubicBezTo>
                      <a:pt x="2059" y="474"/>
                      <a:pt x="2059" y="474"/>
                      <a:pt x="2059" y="474"/>
                    </a:cubicBezTo>
                    <a:cubicBezTo>
                      <a:pt x="2061" y="477"/>
                      <a:pt x="2063" y="480"/>
                      <a:pt x="2066" y="484"/>
                    </a:cubicBezTo>
                    <a:lnTo>
                      <a:pt x="2070" y="481"/>
                    </a:lnTo>
                    <a:close/>
                    <a:moveTo>
                      <a:pt x="2084" y="500"/>
                    </a:moveTo>
                    <a:cubicBezTo>
                      <a:pt x="2082" y="497"/>
                      <a:pt x="2079" y="494"/>
                      <a:pt x="2077" y="490"/>
                    </a:cubicBezTo>
                    <a:cubicBezTo>
                      <a:pt x="2073" y="493"/>
                      <a:pt x="2073" y="493"/>
                      <a:pt x="2073" y="493"/>
                    </a:cubicBezTo>
                    <a:cubicBezTo>
                      <a:pt x="2075" y="497"/>
                      <a:pt x="2077" y="500"/>
                      <a:pt x="2079" y="503"/>
                    </a:cubicBezTo>
                    <a:lnTo>
                      <a:pt x="2084" y="500"/>
                    </a:lnTo>
                    <a:close/>
                    <a:moveTo>
                      <a:pt x="2097" y="521"/>
                    </a:moveTo>
                    <a:cubicBezTo>
                      <a:pt x="2095" y="517"/>
                      <a:pt x="2093" y="514"/>
                      <a:pt x="2090" y="511"/>
                    </a:cubicBezTo>
                    <a:cubicBezTo>
                      <a:pt x="2086" y="513"/>
                      <a:pt x="2086" y="513"/>
                      <a:pt x="2086" y="513"/>
                    </a:cubicBezTo>
                    <a:cubicBezTo>
                      <a:pt x="2088" y="517"/>
                      <a:pt x="2090" y="520"/>
                      <a:pt x="2092" y="524"/>
                    </a:cubicBezTo>
                    <a:lnTo>
                      <a:pt x="2097" y="521"/>
                    </a:lnTo>
                    <a:close/>
                    <a:moveTo>
                      <a:pt x="2110" y="541"/>
                    </a:moveTo>
                    <a:cubicBezTo>
                      <a:pt x="2108" y="538"/>
                      <a:pt x="2105" y="534"/>
                      <a:pt x="2103" y="531"/>
                    </a:cubicBezTo>
                    <a:cubicBezTo>
                      <a:pt x="2099" y="534"/>
                      <a:pt x="2099" y="534"/>
                      <a:pt x="2099" y="534"/>
                    </a:cubicBezTo>
                    <a:cubicBezTo>
                      <a:pt x="2101" y="537"/>
                      <a:pt x="2103" y="541"/>
                      <a:pt x="2105" y="544"/>
                    </a:cubicBezTo>
                    <a:lnTo>
                      <a:pt x="2110" y="541"/>
                    </a:lnTo>
                    <a:close/>
                    <a:moveTo>
                      <a:pt x="2122" y="562"/>
                    </a:moveTo>
                    <a:cubicBezTo>
                      <a:pt x="2120" y="558"/>
                      <a:pt x="2118" y="555"/>
                      <a:pt x="2116" y="552"/>
                    </a:cubicBezTo>
                    <a:cubicBezTo>
                      <a:pt x="2111" y="554"/>
                      <a:pt x="2111" y="554"/>
                      <a:pt x="2111" y="554"/>
                    </a:cubicBezTo>
                    <a:cubicBezTo>
                      <a:pt x="2113" y="558"/>
                      <a:pt x="2115" y="561"/>
                      <a:pt x="2117" y="565"/>
                    </a:cubicBezTo>
                    <a:lnTo>
                      <a:pt x="2122" y="562"/>
                    </a:lnTo>
                    <a:close/>
                    <a:moveTo>
                      <a:pt x="2134" y="583"/>
                    </a:moveTo>
                    <a:cubicBezTo>
                      <a:pt x="2132" y="579"/>
                      <a:pt x="2130" y="576"/>
                      <a:pt x="2128" y="572"/>
                    </a:cubicBezTo>
                    <a:cubicBezTo>
                      <a:pt x="2123" y="575"/>
                      <a:pt x="2123" y="575"/>
                      <a:pt x="2123" y="575"/>
                    </a:cubicBezTo>
                    <a:cubicBezTo>
                      <a:pt x="2125" y="579"/>
                      <a:pt x="2127" y="582"/>
                      <a:pt x="2129" y="586"/>
                    </a:cubicBezTo>
                    <a:lnTo>
                      <a:pt x="2134" y="583"/>
                    </a:lnTo>
                    <a:close/>
                    <a:moveTo>
                      <a:pt x="2145" y="604"/>
                    </a:moveTo>
                    <a:cubicBezTo>
                      <a:pt x="2143" y="601"/>
                      <a:pt x="2142" y="597"/>
                      <a:pt x="2140" y="594"/>
                    </a:cubicBezTo>
                    <a:cubicBezTo>
                      <a:pt x="2135" y="596"/>
                      <a:pt x="2135" y="596"/>
                      <a:pt x="2135" y="596"/>
                    </a:cubicBezTo>
                    <a:cubicBezTo>
                      <a:pt x="2137" y="600"/>
                      <a:pt x="2139" y="603"/>
                      <a:pt x="2141" y="607"/>
                    </a:cubicBezTo>
                    <a:lnTo>
                      <a:pt x="2145" y="604"/>
                    </a:lnTo>
                    <a:close/>
                    <a:moveTo>
                      <a:pt x="2156" y="626"/>
                    </a:moveTo>
                    <a:cubicBezTo>
                      <a:pt x="2155" y="622"/>
                      <a:pt x="2153" y="618"/>
                      <a:pt x="2151" y="615"/>
                    </a:cubicBezTo>
                    <a:cubicBezTo>
                      <a:pt x="2146" y="617"/>
                      <a:pt x="2146" y="617"/>
                      <a:pt x="2146" y="617"/>
                    </a:cubicBezTo>
                    <a:cubicBezTo>
                      <a:pt x="2148" y="621"/>
                      <a:pt x="2150" y="624"/>
                      <a:pt x="2152" y="628"/>
                    </a:cubicBezTo>
                    <a:lnTo>
                      <a:pt x="2156" y="626"/>
                    </a:lnTo>
                    <a:close/>
                    <a:moveTo>
                      <a:pt x="2167" y="647"/>
                    </a:moveTo>
                    <a:cubicBezTo>
                      <a:pt x="2165" y="644"/>
                      <a:pt x="2164" y="640"/>
                      <a:pt x="2162" y="636"/>
                    </a:cubicBezTo>
                    <a:cubicBezTo>
                      <a:pt x="2157" y="639"/>
                      <a:pt x="2157" y="639"/>
                      <a:pt x="2157" y="639"/>
                    </a:cubicBezTo>
                    <a:cubicBezTo>
                      <a:pt x="2159" y="642"/>
                      <a:pt x="2160" y="646"/>
                      <a:pt x="2162" y="650"/>
                    </a:cubicBezTo>
                    <a:lnTo>
                      <a:pt x="2167" y="647"/>
                    </a:lnTo>
                    <a:close/>
                    <a:moveTo>
                      <a:pt x="2177" y="669"/>
                    </a:moveTo>
                    <a:cubicBezTo>
                      <a:pt x="2175" y="665"/>
                      <a:pt x="2174" y="662"/>
                      <a:pt x="2172" y="658"/>
                    </a:cubicBezTo>
                    <a:cubicBezTo>
                      <a:pt x="2167" y="660"/>
                      <a:pt x="2167" y="660"/>
                      <a:pt x="2167" y="660"/>
                    </a:cubicBezTo>
                    <a:cubicBezTo>
                      <a:pt x="2169" y="664"/>
                      <a:pt x="2171" y="668"/>
                      <a:pt x="2172" y="671"/>
                    </a:cubicBezTo>
                    <a:cubicBezTo>
                      <a:pt x="2177" y="669"/>
                      <a:pt x="2177" y="669"/>
                      <a:pt x="2177" y="669"/>
                    </a:cubicBezTo>
                    <a:close/>
                    <a:moveTo>
                      <a:pt x="2187" y="691"/>
                    </a:moveTo>
                    <a:cubicBezTo>
                      <a:pt x="2185" y="687"/>
                      <a:pt x="2184" y="684"/>
                      <a:pt x="2182" y="680"/>
                    </a:cubicBezTo>
                    <a:cubicBezTo>
                      <a:pt x="2177" y="682"/>
                      <a:pt x="2177" y="682"/>
                      <a:pt x="2177" y="682"/>
                    </a:cubicBezTo>
                    <a:cubicBezTo>
                      <a:pt x="2179" y="686"/>
                      <a:pt x="2180" y="689"/>
                      <a:pt x="2182" y="693"/>
                    </a:cubicBezTo>
                    <a:cubicBezTo>
                      <a:pt x="2187" y="691"/>
                      <a:pt x="2187" y="691"/>
                      <a:pt x="2187" y="691"/>
                    </a:cubicBezTo>
                    <a:close/>
                    <a:moveTo>
                      <a:pt x="2196" y="713"/>
                    </a:moveTo>
                    <a:cubicBezTo>
                      <a:pt x="2195" y="709"/>
                      <a:pt x="2193" y="706"/>
                      <a:pt x="2192" y="702"/>
                    </a:cubicBezTo>
                    <a:cubicBezTo>
                      <a:pt x="2187" y="704"/>
                      <a:pt x="2187" y="704"/>
                      <a:pt x="2187" y="704"/>
                    </a:cubicBezTo>
                    <a:cubicBezTo>
                      <a:pt x="2188" y="708"/>
                      <a:pt x="2190" y="712"/>
                      <a:pt x="2191" y="715"/>
                    </a:cubicBezTo>
                    <a:lnTo>
                      <a:pt x="2196" y="713"/>
                    </a:lnTo>
                    <a:close/>
                    <a:moveTo>
                      <a:pt x="2205" y="736"/>
                    </a:moveTo>
                    <a:cubicBezTo>
                      <a:pt x="2204" y="732"/>
                      <a:pt x="2202" y="728"/>
                      <a:pt x="2201" y="724"/>
                    </a:cubicBezTo>
                    <a:cubicBezTo>
                      <a:pt x="2196" y="726"/>
                      <a:pt x="2196" y="726"/>
                      <a:pt x="2196" y="726"/>
                    </a:cubicBezTo>
                    <a:cubicBezTo>
                      <a:pt x="2197" y="730"/>
                      <a:pt x="2199" y="734"/>
                      <a:pt x="2200" y="737"/>
                    </a:cubicBezTo>
                    <a:lnTo>
                      <a:pt x="2205" y="736"/>
                    </a:lnTo>
                    <a:close/>
                    <a:moveTo>
                      <a:pt x="2213" y="758"/>
                    </a:moveTo>
                    <a:cubicBezTo>
                      <a:pt x="2212" y="754"/>
                      <a:pt x="2211" y="751"/>
                      <a:pt x="2209" y="747"/>
                    </a:cubicBezTo>
                    <a:cubicBezTo>
                      <a:pt x="2204" y="749"/>
                      <a:pt x="2204" y="749"/>
                      <a:pt x="2204" y="749"/>
                    </a:cubicBezTo>
                    <a:cubicBezTo>
                      <a:pt x="2206" y="752"/>
                      <a:pt x="2207" y="756"/>
                      <a:pt x="2208" y="760"/>
                    </a:cubicBezTo>
                    <a:lnTo>
                      <a:pt x="2213" y="758"/>
                    </a:lnTo>
                    <a:close/>
                    <a:moveTo>
                      <a:pt x="2221" y="781"/>
                    </a:moveTo>
                    <a:cubicBezTo>
                      <a:pt x="2220" y="777"/>
                      <a:pt x="2219" y="773"/>
                      <a:pt x="2217" y="769"/>
                    </a:cubicBezTo>
                    <a:cubicBezTo>
                      <a:pt x="2212" y="771"/>
                      <a:pt x="2212" y="771"/>
                      <a:pt x="2212" y="771"/>
                    </a:cubicBezTo>
                    <a:cubicBezTo>
                      <a:pt x="2214" y="775"/>
                      <a:pt x="2215" y="779"/>
                      <a:pt x="2216" y="783"/>
                    </a:cubicBezTo>
                    <a:lnTo>
                      <a:pt x="2221" y="781"/>
                    </a:lnTo>
                    <a:close/>
                    <a:moveTo>
                      <a:pt x="2229" y="804"/>
                    </a:moveTo>
                    <a:cubicBezTo>
                      <a:pt x="2228" y="800"/>
                      <a:pt x="2226" y="796"/>
                      <a:pt x="2225" y="792"/>
                    </a:cubicBezTo>
                    <a:cubicBezTo>
                      <a:pt x="2220" y="794"/>
                      <a:pt x="2220" y="794"/>
                      <a:pt x="2220" y="794"/>
                    </a:cubicBezTo>
                    <a:cubicBezTo>
                      <a:pt x="2221" y="798"/>
                      <a:pt x="2223" y="801"/>
                      <a:pt x="2224" y="805"/>
                    </a:cubicBezTo>
                    <a:lnTo>
                      <a:pt x="2229" y="804"/>
                    </a:lnTo>
                    <a:close/>
                    <a:moveTo>
                      <a:pt x="2236" y="827"/>
                    </a:moveTo>
                    <a:cubicBezTo>
                      <a:pt x="2235" y="823"/>
                      <a:pt x="2234" y="819"/>
                      <a:pt x="2233" y="815"/>
                    </a:cubicBezTo>
                    <a:cubicBezTo>
                      <a:pt x="2227" y="817"/>
                      <a:pt x="2227" y="817"/>
                      <a:pt x="2227" y="817"/>
                    </a:cubicBezTo>
                    <a:cubicBezTo>
                      <a:pt x="2229" y="820"/>
                      <a:pt x="2230" y="824"/>
                      <a:pt x="2231" y="828"/>
                    </a:cubicBezTo>
                    <a:lnTo>
                      <a:pt x="2236" y="827"/>
                    </a:lnTo>
                    <a:close/>
                    <a:moveTo>
                      <a:pt x="2243" y="850"/>
                    </a:moveTo>
                    <a:cubicBezTo>
                      <a:pt x="2242" y="846"/>
                      <a:pt x="2241" y="842"/>
                      <a:pt x="2239" y="838"/>
                    </a:cubicBezTo>
                    <a:cubicBezTo>
                      <a:pt x="2234" y="840"/>
                      <a:pt x="2234" y="840"/>
                      <a:pt x="2234" y="840"/>
                    </a:cubicBezTo>
                    <a:cubicBezTo>
                      <a:pt x="2235" y="843"/>
                      <a:pt x="2237" y="847"/>
                      <a:pt x="2238" y="851"/>
                    </a:cubicBezTo>
                    <a:lnTo>
                      <a:pt x="2243" y="850"/>
                    </a:lnTo>
                    <a:close/>
                    <a:moveTo>
                      <a:pt x="2249" y="873"/>
                    </a:moveTo>
                    <a:cubicBezTo>
                      <a:pt x="2248" y="869"/>
                      <a:pt x="2247" y="865"/>
                      <a:pt x="2246" y="861"/>
                    </a:cubicBezTo>
                    <a:cubicBezTo>
                      <a:pt x="2241" y="863"/>
                      <a:pt x="2241" y="863"/>
                      <a:pt x="2241" y="863"/>
                    </a:cubicBezTo>
                    <a:cubicBezTo>
                      <a:pt x="2242" y="867"/>
                      <a:pt x="2243" y="870"/>
                      <a:pt x="2244" y="874"/>
                    </a:cubicBezTo>
                    <a:lnTo>
                      <a:pt x="2249" y="873"/>
                    </a:lnTo>
                    <a:close/>
                    <a:moveTo>
                      <a:pt x="2255" y="896"/>
                    </a:moveTo>
                    <a:cubicBezTo>
                      <a:pt x="2254" y="892"/>
                      <a:pt x="2253" y="888"/>
                      <a:pt x="2252" y="885"/>
                    </a:cubicBezTo>
                    <a:cubicBezTo>
                      <a:pt x="2247" y="886"/>
                      <a:pt x="2247" y="886"/>
                      <a:pt x="2247" y="886"/>
                    </a:cubicBezTo>
                    <a:cubicBezTo>
                      <a:pt x="2248" y="890"/>
                      <a:pt x="2249" y="894"/>
                      <a:pt x="2250" y="898"/>
                    </a:cubicBezTo>
                    <a:cubicBezTo>
                      <a:pt x="2255" y="896"/>
                      <a:pt x="2255" y="896"/>
                      <a:pt x="2255" y="896"/>
                    </a:cubicBezTo>
                    <a:close/>
                    <a:moveTo>
                      <a:pt x="2260" y="920"/>
                    </a:moveTo>
                    <a:cubicBezTo>
                      <a:pt x="2259" y="916"/>
                      <a:pt x="2258" y="912"/>
                      <a:pt x="2258" y="908"/>
                    </a:cubicBezTo>
                    <a:cubicBezTo>
                      <a:pt x="2252" y="909"/>
                      <a:pt x="2252" y="909"/>
                      <a:pt x="2252" y="909"/>
                    </a:cubicBezTo>
                    <a:cubicBezTo>
                      <a:pt x="2253" y="913"/>
                      <a:pt x="2254" y="917"/>
                      <a:pt x="2255" y="921"/>
                    </a:cubicBezTo>
                    <a:lnTo>
                      <a:pt x="2260" y="920"/>
                    </a:lnTo>
                    <a:close/>
                    <a:moveTo>
                      <a:pt x="2265" y="943"/>
                    </a:moveTo>
                    <a:cubicBezTo>
                      <a:pt x="2264" y="939"/>
                      <a:pt x="2263" y="935"/>
                      <a:pt x="2263" y="931"/>
                    </a:cubicBezTo>
                    <a:cubicBezTo>
                      <a:pt x="2257" y="933"/>
                      <a:pt x="2257" y="933"/>
                      <a:pt x="2257" y="933"/>
                    </a:cubicBezTo>
                    <a:cubicBezTo>
                      <a:pt x="2258" y="936"/>
                      <a:pt x="2259" y="940"/>
                      <a:pt x="2260" y="944"/>
                    </a:cubicBezTo>
                    <a:lnTo>
                      <a:pt x="2265" y="943"/>
                    </a:lnTo>
                    <a:close/>
                    <a:moveTo>
                      <a:pt x="2270" y="967"/>
                    </a:moveTo>
                    <a:cubicBezTo>
                      <a:pt x="2269" y="963"/>
                      <a:pt x="2268" y="959"/>
                      <a:pt x="2267" y="955"/>
                    </a:cubicBezTo>
                    <a:cubicBezTo>
                      <a:pt x="2262" y="956"/>
                      <a:pt x="2262" y="956"/>
                      <a:pt x="2262" y="956"/>
                    </a:cubicBezTo>
                    <a:cubicBezTo>
                      <a:pt x="2263" y="960"/>
                      <a:pt x="2264" y="964"/>
                      <a:pt x="2264" y="968"/>
                    </a:cubicBezTo>
                    <a:lnTo>
                      <a:pt x="2270" y="967"/>
                    </a:lnTo>
                    <a:close/>
                    <a:moveTo>
                      <a:pt x="2274" y="991"/>
                    </a:moveTo>
                    <a:cubicBezTo>
                      <a:pt x="2273" y="987"/>
                      <a:pt x="2272" y="983"/>
                      <a:pt x="2272" y="979"/>
                    </a:cubicBezTo>
                    <a:cubicBezTo>
                      <a:pt x="2266" y="980"/>
                      <a:pt x="2266" y="980"/>
                      <a:pt x="2266" y="980"/>
                    </a:cubicBezTo>
                    <a:cubicBezTo>
                      <a:pt x="2267" y="984"/>
                      <a:pt x="2268" y="987"/>
                      <a:pt x="2268" y="991"/>
                    </a:cubicBezTo>
                    <a:lnTo>
                      <a:pt x="2274" y="991"/>
                    </a:lnTo>
                    <a:close/>
                    <a:moveTo>
                      <a:pt x="2277" y="1014"/>
                    </a:moveTo>
                    <a:cubicBezTo>
                      <a:pt x="2277" y="1010"/>
                      <a:pt x="2276" y="1006"/>
                      <a:pt x="2275" y="1002"/>
                    </a:cubicBezTo>
                    <a:cubicBezTo>
                      <a:pt x="2270" y="1003"/>
                      <a:pt x="2270" y="1003"/>
                      <a:pt x="2270" y="1003"/>
                    </a:cubicBezTo>
                    <a:cubicBezTo>
                      <a:pt x="2271" y="1007"/>
                      <a:pt x="2271" y="1011"/>
                      <a:pt x="2272" y="1015"/>
                    </a:cubicBezTo>
                    <a:lnTo>
                      <a:pt x="2277" y="1014"/>
                    </a:lnTo>
                    <a:close/>
                    <a:moveTo>
                      <a:pt x="2280" y="1038"/>
                    </a:moveTo>
                    <a:cubicBezTo>
                      <a:pt x="2280" y="1034"/>
                      <a:pt x="2279" y="1030"/>
                      <a:pt x="2279" y="1026"/>
                    </a:cubicBezTo>
                    <a:cubicBezTo>
                      <a:pt x="2274" y="1027"/>
                      <a:pt x="2274" y="1027"/>
                      <a:pt x="2274" y="1027"/>
                    </a:cubicBezTo>
                    <a:cubicBezTo>
                      <a:pt x="2274" y="1031"/>
                      <a:pt x="2275" y="1035"/>
                      <a:pt x="2275" y="1039"/>
                    </a:cubicBezTo>
                    <a:lnTo>
                      <a:pt x="2280" y="1038"/>
                    </a:lnTo>
                    <a:close/>
                    <a:moveTo>
                      <a:pt x="2283" y="1062"/>
                    </a:moveTo>
                    <a:cubicBezTo>
                      <a:pt x="2283" y="1058"/>
                      <a:pt x="2282" y="1054"/>
                      <a:pt x="2282" y="1050"/>
                    </a:cubicBezTo>
                    <a:cubicBezTo>
                      <a:pt x="2277" y="1051"/>
                      <a:pt x="2277" y="1051"/>
                      <a:pt x="2277" y="1051"/>
                    </a:cubicBezTo>
                    <a:cubicBezTo>
                      <a:pt x="2277" y="1055"/>
                      <a:pt x="2277" y="1059"/>
                      <a:pt x="2278" y="1063"/>
                    </a:cubicBezTo>
                    <a:lnTo>
                      <a:pt x="2283" y="1062"/>
                    </a:lnTo>
                    <a:close/>
                    <a:moveTo>
                      <a:pt x="2286" y="1086"/>
                    </a:moveTo>
                    <a:cubicBezTo>
                      <a:pt x="2285" y="1082"/>
                      <a:pt x="2285" y="1078"/>
                      <a:pt x="2284" y="1074"/>
                    </a:cubicBezTo>
                    <a:cubicBezTo>
                      <a:pt x="2279" y="1075"/>
                      <a:pt x="2279" y="1075"/>
                      <a:pt x="2279" y="1075"/>
                    </a:cubicBezTo>
                    <a:cubicBezTo>
                      <a:pt x="2279" y="1079"/>
                      <a:pt x="2280" y="1083"/>
                      <a:pt x="2280" y="1086"/>
                    </a:cubicBezTo>
                    <a:lnTo>
                      <a:pt x="2286" y="1086"/>
                    </a:lnTo>
                    <a:close/>
                    <a:moveTo>
                      <a:pt x="2287" y="1110"/>
                    </a:moveTo>
                    <a:cubicBezTo>
                      <a:pt x="2287" y="1106"/>
                      <a:pt x="2287" y="1102"/>
                      <a:pt x="2287" y="1098"/>
                    </a:cubicBezTo>
                    <a:cubicBezTo>
                      <a:pt x="2281" y="1098"/>
                      <a:pt x="2281" y="1098"/>
                      <a:pt x="2281" y="1098"/>
                    </a:cubicBezTo>
                    <a:cubicBezTo>
                      <a:pt x="2281" y="1102"/>
                      <a:pt x="2282" y="1106"/>
                      <a:pt x="2282" y="1110"/>
                    </a:cubicBezTo>
                    <a:lnTo>
                      <a:pt x="2287" y="1110"/>
                    </a:lnTo>
                    <a:close/>
                    <a:moveTo>
                      <a:pt x="2289" y="1134"/>
                    </a:moveTo>
                    <a:cubicBezTo>
                      <a:pt x="2289" y="1130"/>
                      <a:pt x="2288" y="1126"/>
                      <a:pt x="2288" y="1122"/>
                    </a:cubicBezTo>
                    <a:cubicBezTo>
                      <a:pt x="2283" y="1122"/>
                      <a:pt x="2283" y="1122"/>
                      <a:pt x="2283" y="1122"/>
                    </a:cubicBezTo>
                    <a:cubicBezTo>
                      <a:pt x="2283" y="1126"/>
                      <a:pt x="2283" y="1130"/>
                      <a:pt x="2284" y="1134"/>
                    </a:cubicBezTo>
                    <a:lnTo>
                      <a:pt x="2289" y="1134"/>
                    </a:lnTo>
                    <a:close/>
                    <a:moveTo>
                      <a:pt x="2290" y="1158"/>
                    </a:moveTo>
                    <a:cubicBezTo>
                      <a:pt x="2290" y="1154"/>
                      <a:pt x="2290" y="1150"/>
                      <a:pt x="2289" y="1146"/>
                    </a:cubicBezTo>
                    <a:cubicBezTo>
                      <a:pt x="2284" y="1146"/>
                      <a:pt x="2284" y="1146"/>
                      <a:pt x="2284" y="1146"/>
                    </a:cubicBezTo>
                    <a:cubicBezTo>
                      <a:pt x="2284" y="1150"/>
                      <a:pt x="2284" y="1154"/>
                      <a:pt x="2285" y="1158"/>
                    </a:cubicBezTo>
                    <a:lnTo>
                      <a:pt x="2290" y="1158"/>
                    </a:lnTo>
                    <a:close/>
                    <a:moveTo>
                      <a:pt x="2291" y="1182"/>
                    </a:moveTo>
                    <a:cubicBezTo>
                      <a:pt x="2290" y="1178"/>
                      <a:pt x="2290" y="1174"/>
                      <a:pt x="2290" y="1170"/>
                    </a:cubicBezTo>
                    <a:cubicBezTo>
                      <a:pt x="2285" y="1170"/>
                      <a:pt x="2285" y="1170"/>
                      <a:pt x="2285" y="1170"/>
                    </a:cubicBezTo>
                    <a:cubicBezTo>
                      <a:pt x="2285" y="1174"/>
                      <a:pt x="2285" y="1178"/>
                      <a:pt x="2285" y="1182"/>
                    </a:cubicBezTo>
                    <a:lnTo>
                      <a:pt x="2291" y="1182"/>
                    </a:lnTo>
                    <a:close/>
                    <a:moveTo>
                      <a:pt x="2291" y="1206"/>
                    </a:moveTo>
                    <a:cubicBezTo>
                      <a:pt x="2291" y="1202"/>
                      <a:pt x="2291" y="1198"/>
                      <a:pt x="2291" y="1194"/>
                    </a:cubicBezTo>
                    <a:cubicBezTo>
                      <a:pt x="2285" y="1194"/>
                      <a:pt x="2285" y="1194"/>
                      <a:pt x="2285" y="1194"/>
                    </a:cubicBezTo>
                    <a:cubicBezTo>
                      <a:pt x="2285" y="1198"/>
                      <a:pt x="2285" y="1202"/>
                      <a:pt x="2285" y="1206"/>
                    </a:cubicBezTo>
                    <a:lnTo>
                      <a:pt x="2291" y="120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2" name="Oval 141"/>
              <p:cNvSpPr>
                <a:spLocks noChangeArrowheads="1"/>
              </p:cNvSpPr>
              <p:nvPr/>
            </p:nvSpPr>
            <p:spPr bwMode="auto">
              <a:xfrm>
                <a:off x="8412975" y="1862916"/>
                <a:ext cx="1045389" cy="104538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3" name="淘宝网chenying0907出品 142"/>
              <p:cNvSpPr>
                <a:spLocks noEditPoints="1"/>
              </p:cNvSpPr>
              <p:nvPr/>
            </p:nvSpPr>
            <p:spPr bwMode="auto">
              <a:xfrm>
                <a:off x="8394689" y="1844629"/>
                <a:ext cx="1081200" cy="1081200"/>
              </a:xfrm>
              <a:custGeom>
                <a:avLst/>
                <a:gdLst>
                  <a:gd name="T0" fmla="*/ 300 w 600"/>
                  <a:gd name="T1" fmla="*/ 20 h 600"/>
                  <a:gd name="T2" fmla="*/ 580 w 600"/>
                  <a:gd name="T3" fmla="*/ 300 h 600"/>
                  <a:gd name="T4" fmla="*/ 300 w 600"/>
                  <a:gd name="T5" fmla="*/ 580 h 600"/>
                  <a:gd name="T6" fmla="*/ 20 w 600"/>
                  <a:gd name="T7" fmla="*/ 300 h 600"/>
                  <a:gd name="T8" fmla="*/ 300 w 600"/>
                  <a:gd name="T9" fmla="*/ 20 h 600"/>
                  <a:gd name="T10" fmla="*/ 300 w 600"/>
                  <a:gd name="T11" fmla="*/ 0 h 600"/>
                  <a:gd name="T12" fmla="*/ 0 w 600"/>
                  <a:gd name="T13" fmla="*/ 300 h 600"/>
                  <a:gd name="T14" fmla="*/ 300 w 600"/>
                  <a:gd name="T15" fmla="*/ 600 h 600"/>
                  <a:gd name="T16" fmla="*/ 600 w 600"/>
                  <a:gd name="T17" fmla="*/ 300 h 600"/>
                  <a:gd name="T18" fmla="*/ 300 w 600"/>
                  <a:gd name="T19" fmla="*/ 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0" h="600">
                    <a:moveTo>
                      <a:pt x="300" y="20"/>
                    </a:moveTo>
                    <a:cubicBezTo>
                      <a:pt x="455" y="20"/>
                      <a:pt x="580" y="145"/>
                      <a:pt x="580" y="300"/>
                    </a:cubicBezTo>
                    <a:cubicBezTo>
                      <a:pt x="580" y="455"/>
                      <a:pt x="455" y="580"/>
                      <a:pt x="300" y="580"/>
                    </a:cubicBezTo>
                    <a:cubicBezTo>
                      <a:pt x="145" y="580"/>
                      <a:pt x="20" y="455"/>
                      <a:pt x="20" y="300"/>
                    </a:cubicBezTo>
                    <a:cubicBezTo>
                      <a:pt x="20" y="145"/>
                      <a:pt x="145" y="20"/>
                      <a:pt x="300" y="20"/>
                    </a:cubicBezTo>
                    <a:moveTo>
                      <a:pt x="300" y="0"/>
                    </a:moveTo>
                    <a:cubicBezTo>
                      <a:pt x="135" y="0"/>
                      <a:pt x="0" y="135"/>
                      <a:pt x="0" y="300"/>
                    </a:cubicBezTo>
                    <a:cubicBezTo>
                      <a:pt x="0" y="465"/>
                      <a:pt x="135" y="600"/>
                      <a:pt x="300" y="600"/>
                    </a:cubicBezTo>
                    <a:cubicBezTo>
                      <a:pt x="465" y="600"/>
                      <a:pt x="600" y="465"/>
                      <a:pt x="600" y="300"/>
                    </a:cubicBezTo>
                    <a:cubicBezTo>
                      <a:pt x="600" y="135"/>
                      <a:pt x="465" y="0"/>
                      <a:pt x="30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4" name="淘宝网chenying0907出品 143"/>
              <p:cNvSpPr>
                <a:spLocks/>
              </p:cNvSpPr>
              <p:nvPr/>
            </p:nvSpPr>
            <p:spPr bwMode="auto">
              <a:xfrm>
                <a:off x="9670947" y="2387134"/>
                <a:ext cx="1145966" cy="1045389"/>
              </a:xfrm>
              <a:custGeom>
                <a:avLst/>
                <a:gdLst>
                  <a:gd name="T0" fmla="*/ 318 w 636"/>
                  <a:gd name="T1" fmla="*/ 580 h 580"/>
                  <a:gd name="T2" fmla="*/ 113 w 636"/>
                  <a:gd name="T3" fmla="*/ 496 h 580"/>
                  <a:gd name="T4" fmla="*/ 113 w 636"/>
                  <a:gd name="T5" fmla="*/ 85 h 580"/>
                  <a:gd name="T6" fmla="*/ 318 w 636"/>
                  <a:gd name="T7" fmla="*/ 0 h 580"/>
                  <a:gd name="T8" fmla="*/ 523 w 636"/>
                  <a:gd name="T9" fmla="*/ 85 h 580"/>
                  <a:gd name="T10" fmla="*/ 523 w 636"/>
                  <a:gd name="T11" fmla="*/ 496 h 580"/>
                  <a:gd name="T12" fmla="*/ 318 w 636"/>
                  <a:gd name="T13" fmla="*/ 58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6" h="580">
                    <a:moveTo>
                      <a:pt x="318" y="580"/>
                    </a:moveTo>
                    <a:cubicBezTo>
                      <a:pt x="240" y="580"/>
                      <a:pt x="168" y="550"/>
                      <a:pt x="113" y="496"/>
                    </a:cubicBezTo>
                    <a:cubicBezTo>
                      <a:pt x="0" y="382"/>
                      <a:pt x="0" y="198"/>
                      <a:pt x="113" y="85"/>
                    </a:cubicBezTo>
                    <a:cubicBezTo>
                      <a:pt x="168" y="31"/>
                      <a:pt x="240" y="0"/>
                      <a:pt x="318" y="0"/>
                    </a:cubicBezTo>
                    <a:cubicBezTo>
                      <a:pt x="395" y="0"/>
                      <a:pt x="468" y="31"/>
                      <a:pt x="523" y="85"/>
                    </a:cubicBezTo>
                    <a:cubicBezTo>
                      <a:pt x="636" y="198"/>
                      <a:pt x="636" y="382"/>
                      <a:pt x="523" y="496"/>
                    </a:cubicBezTo>
                    <a:cubicBezTo>
                      <a:pt x="468" y="550"/>
                      <a:pt x="395" y="580"/>
                      <a:pt x="318" y="5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5" name="淘宝网chenying0907出品 144"/>
              <p:cNvSpPr>
                <a:spLocks noEditPoints="1"/>
              </p:cNvSpPr>
              <p:nvPr/>
            </p:nvSpPr>
            <p:spPr bwMode="auto">
              <a:xfrm>
                <a:off x="9651136" y="2369609"/>
                <a:ext cx="1185587" cy="1081200"/>
              </a:xfrm>
              <a:custGeom>
                <a:avLst/>
                <a:gdLst>
                  <a:gd name="T0" fmla="*/ 329 w 658"/>
                  <a:gd name="T1" fmla="*/ 20 h 600"/>
                  <a:gd name="T2" fmla="*/ 527 w 658"/>
                  <a:gd name="T3" fmla="*/ 102 h 600"/>
                  <a:gd name="T4" fmla="*/ 527 w 658"/>
                  <a:gd name="T5" fmla="*/ 498 h 600"/>
                  <a:gd name="T6" fmla="*/ 329 w 658"/>
                  <a:gd name="T7" fmla="*/ 580 h 600"/>
                  <a:gd name="T8" fmla="*/ 131 w 658"/>
                  <a:gd name="T9" fmla="*/ 498 h 600"/>
                  <a:gd name="T10" fmla="*/ 131 w 658"/>
                  <a:gd name="T11" fmla="*/ 102 h 600"/>
                  <a:gd name="T12" fmla="*/ 329 w 658"/>
                  <a:gd name="T13" fmla="*/ 20 h 600"/>
                  <a:gd name="T14" fmla="*/ 329 w 658"/>
                  <a:gd name="T15" fmla="*/ 0 h 600"/>
                  <a:gd name="T16" fmla="*/ 117 w 658"/>
                  <a:gd name="T17" fmla="*/ 88 h 600"/>
                  <a:gd name="T18" fmla="*/ 117 w 658"/>
                  <a:gd name="T19" fmla="*/ 513 h 600"/>
                  <a:gd name="T20" fmla="*/ 329 w 658"/>
                  <a:gd name="T21" fmla="*/ 600 h 600"/>
                  <a:gd name="T22" fmla="*/ 541 w 658"/>
                  <a:gd name="T23" fmla="*/ 513 h 600"/>
                  <a:gd name="T24" fmla="*/ 541 w 658"/>
                  <a:gd name="T25" fmla="*/ 88 h 600"/>
                  <a:gd name="T26" fmla="*/ 329 w 658"/>
                  <a:gd name="T27" fmla="*/ 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58" h="600">
                    <a:moveTo>
                      <a:pt x="329" y="20"/>
                    </a:moveTo>
                    <a:cubicBezTo>
                      <a:pt x="400" y="20"/>
                      <a:pt x="472" y="48"/>
                      <a:pt x="527" y="102"/>
                    </a:cubicBezTo>
                    <a:cubicBezTo>
                      <a:pt x="636" y="212"/>
                      <a:pt x="636" y="389"/>
                      <a:pt x="527" y="498"/>
                    </a:cubicBezTo>
                    <a:cubicBezTo>
                      <a:pt x="472" y="553"/>
                      <a:pt x="400" y="580"/>
                      <a:pt x="329" y="580"/>
                    </a:cubicBezTo>
                    <a:cubicBezTo>
                      <a:pt x="257" y="580"/>
                      <a:pt x="185" y="553"/>
                      <a:pt x="131" y="498"/>
                    </a:cubicBezTo>
                    <a:cubicBezTo>
                      <a:pt x="21" y="389"/>
                      <a:pt x="21" y="212"/>
                      <a:pt x="131" y="102"/>
                    </a:cubicBezTo>
                    <a:cubicBezTo>
                      <a:pt x="185" y="48"/>
                      <a:pt x="257" y="20"/>
                      <a:pt x="329" y="20"/>
                    </a:cubicBezTo>
                    <a:moveTo>
                      <a:pt x="329" y="0"/>
                    </a:moveTo>
                    <a:cubicBezTo>
                      <a:pt x="249" y="0"/>
                      <a:pt x="173" y="32"/>
                      <a:pt x="117" y="88"/>
                    </a:cubicBezTo>
                    <a:cubicBezTo>
                      <a:pt x="0" y="205"/>
                      <a:pt x="0" y="396"/>
                      <a:pt x="117" y="513"/>
                    </a:cubicBezTo>
                    <a:cubicBezTo>
                      <a:pt x="173" y="569"/>
                      <a:pt x="249" y="600"/>
                      <a:pt x="329" y="600"/>
                    </a:cubicBezTo>
                    <a:cubicBezTo>
                      <a:pt x="409" y="600"/>
                      <a:pt x="484" y="569"/>
                      <a:pt x="541" y="513"/>
                    </a:cubicBezTo>
                    <a:cubicBezTo>
                      <a:pt x="658" y="396"/>
                      <a:pt x="658" y="205"/>
                      <a:pt x="541" y="88"/>
                    </a:cubicBezTo>
                    <a:cubicBezTo>
                      <a:pt x="484" y="32"/>
                      <a:pt x="409" y="0"/>
                      <a:pt x="329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6" name="Oval 145"/>
              <p:cNvSpPr>
                <a:spLocks noChangeArrowheads="1"/>
              </p:cNvSpPr>
              <p:nvPr/>
            </p:nvSpPr>
            <p:spPr bwMode="auto">
              <a:xfrm>
                <a:off x="10275931" y="3686251"/>
                <a:ext cx="1045389" cy="104538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7" name="淘宝网chenying0907出品 146"/>
              <p:cNvSpPr>
                <a:spLocks noEditPoints="1"/>
              </p:cNvSpPr>
              <p:nvPr/>
            </p:nvSpPr>
            <p:spPr bwMode="auto">
              <a:xfrm>
                <a:off x="10258407" y="3668726"/>
                <a:ext cx="1081200" cy="1081200"/>
              </a:xfrm>
              <a:custGeom>
                <a:avLst/>
                <a:gdLst>
                  <a:gd name="T0" fmla="*/ 300 w 600"/>
                  <a:gd name="T1" fmla="*/ 20 h 600"/>
                  <a:gd name="T2" fmla="*/ 580 w 600"/>
                  <a:gd name="T3" fmla="*/ 300 h 600"/>
                  <a:gd name="T4" fmla="*/ 300 w 600"/>
                  <a:gd name="T5" fmla="*/ 580 h 600"/>
                  <a:gd name="T6" fmla="*/ 20 w 600"/>
                  <a:gd name="T7" fmla="*/ 300 h 600"/>
                  <a:gd name="T8" fmla="*/ 300 w 600"/>
                  <a:gd name="T9" fmla="*/ 20 h 600"/>
                  <a:gd name="T10" fmla="*/ 300 w 600"/>
                  <a:gd name="T11" fmla="*/ 0 h 600"/>
                  <a:gd name="T12" fmla="*/ 300 w 600"/>
                  <a:gd name="T13" fmla="*/ 0 h 600"/>
                  <a:gd name="T14" fmla="*/ 0 w 600"/>
                  <a:gd name="T15" fmla="*/ 300 h 600"/>
                  <a:gd name="T16" fmla="*/ 300 w 600"/>
                  <a:gd name="T17" fmla="*/ 600 h 600"/>
                  <a:gd name="T18" fmla="*/ 600 w 600"/>
                  <a:gd name="T19" fmla="*/ 300 h 600"/>
                  <a:gd name="T20" fmla="*/ 300 w 600"/>
                  <a:gd name="T21" fmla="*/ 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0" h="600">
                    <a:moveTo>
                      <a:pt x="300" y="20"/>
                    </a:moveTo>
                    <a:cubicBezTo>
                      <a:pt x="455" y="20"/>
                      <a:pt x="580" y="145"/>
                      <a:pt x="580" y="300"/>
                    </a:cubicBezTo>
                    <a:cubicBezTo>
                      <a:pt x="580" y="455"/>
                      <a:pt x="455" y="580"/>
                      <a:pt x="300" y="580"/>
                    </a:cubicBezTo>
                    <a:cubicBezTo>
                      <a:pt x="146" y="580"/>
                      <a:pt x="20" y="455"/>
                      <a:pt x="20" y="300"/>
                    </a:cubicBezTo>
                    <a:cubicBezTo>
                      <a:pt x="20" y="145"/>
                      <a:pt x="146" y="20"/>
                      <a:pt x="300" y="20"/>
                    </a:cubicBezTo>
                    <a:moveTo>
                      <a:pt x="300" y="0"/>
                    </a:moveTo>
                    <a:cubicBezTo>
                      <a:pt x="300" y="0"/>
                      <a:pt x="300" y="0"/>
                      <a:pt x="300" y="0"/>
                    </a:cubicBezTo>
                    <a:cubicBezTo>
                      <a:pt x="135" y="0"/>
                      <a:pt x="0" y="135"/>
                      <a:pt x="0" y="300"/>
                    </a:cubicBezTo>
                    <a:cubicBezTo>
                      <a:pt x="0" y="465"/>
                      <a:pt x="135" y="600"/>
                      <a:pt x="300" y="600"/>
                    </a:cubicBezTo>
                    <a:cubicBezTo>
                      <a:pt x="466" y="600"/>
                      <a:pt x="600" y="465"/>
                      <a:pt x="600" y="300"/>
                    </a:cubicBezTo>
                    <a:cubicBezTo>
                      <a:pt x="600" y="135"/>
                      <a:pt x="466" y="0"/>
                      <a:pt x="300" y="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8" name="淘宝网chenying0907出品 147"/>
              <p:cNvSpPr>
                <a:spLocks/>
              </p:cNvSpPr>
              <p:nvPr/>
            </p:nvSpPr>
            <p:spPr bwMode="auto">
              <a:xfrm>
                <a:off x="7054427" y="2387134"/>
                <a:ext cx="1145966" cy="1045389"/>
              </a:xfrm>
              <a:custGeom>
                <a:avLst/>
                <a:gdLst>
                  <a:gd name="T0" fmla="*/ 318 w 636"/>
                  <a:gd name="T1" fmla="*/ 580 h 580"/>
                  <a:gd name="T2" fmla="*/ 113 w 636"/>
                  <a:gd name="T3" fmla="*/ 496 h 580"/>
                  <a:gd name="T4" fmla="*/ 113 w 636"/>
                  <a:gd name="T5" fmla="*/ 85 h 580"/>
                  <a:gd name="T6" fmla="*/ 318 w 636"/>
                  <a:gd name="T7" fmla="*/ 0 h 580"/>
                  <a:gd name="T8" fmla="*/ 523 w 636"/>
                  <a:gd name="T9" fmla="*/ 85 h 580"/>
                  <a:gd name="T10" fmla="*/ 523 w 636"/>
                  <a:gd name="T11" fmla="*/ 496 h 580"/>
                  <a:gd name="T12" fmla="*/ 318 w 636"/>
                  <a:gd name="T13" fmla="*/ 58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6" h="580">
                    <a:moveTo>
                      <a:pt x="318" y="580"/>
                    </a:moveTo>
                    <a:cubicBezTo>
                      <a:pt x="241" y="580"/>
                      <a:pt x="168" y="550"/>
                      <a:pt x="113" y="496"/>
                    </a:cubicBezTo>
                    <a:cubicBezTo>
                      <a:pt x="0" y="382"/>
                      <a:pt x="0" y="198"/>
                      <a:pt x="113" y="85"/>
                    </a:cubicBezTo>
                    <a:cubicBezTo>
                      <a:pt x="168" y="31"/>
                      <a:pt x="241" y="0"/>
                      <a:pt x="318" y="0"/>
                    </a:cubicBezTo>
                    <a:cubicBezTo>
                      <a:pt x="396" y="0"/>
                      <a:pt x="468" y="31"/>
                      <a:pt x="523" y="85"/>
                    </a:cubicBezTo>
                    <a:cubicBezTo>
                      <a:pt x="636" y="198"/>
                      <a:pt x="636" y="382"/>
                      <a:pt x="523" y="496"/>
                    </a:cubicBezTo>
                    <a:cubicBezTo>
                      <a:pt x="468" y="550"/>
                      <a:pt x="396" y="580"/>
                      <a:pt x="318" y="5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9" name="淘宝网chenying0907出品 148"/>
              <p:cNvSpPr>
                <a:spLocks noEditPoints="1"/>
              </p:cNvSpPr>
              <p:nvPr/>
            </p:nvSpPr>
            <p:spPr bwMode="auto">
              <a:xfrm>
                <a:off x="7034615" y="2369609"/>
                <a:ext cx="1185587" cy="1081200"/>
              </a:xfrm>
              <a:custGeom>
                <a:avLst/>
                <a:gdLst>
                  <a:gd name="T0" fmla="*/ 329 w 658"/>
                  <a:gd name="T1" fmla="*/ 20 h 600"/>
                  <a:gd name="T2" fmla="*/ 527 w 658"/>
                  <a:gd name="T3" fmla="*/ 102 h 600"/>
                  <a:gd name="T4" fmla="*/ 527 w 658"/>
                  <a:gd name="T5" fmla="*/ 498 h 600"/>
                  <a:gd name="T6" fmla="*/ 329 w 658"/>
                  <a:gd name="T7" fmla="*/ 580 h 600"/>
                  <a:gd name="T8" fmla="*/ 131 w 658"/>
                  <a:gd name="T9" fmla="*/ 498 h 600"/>
                  <a:gd name="T10" fmla="*/ 131 w 658"/>
                  <a:gd name="T11" fmla="*/ 102 h 600"/>
                  <a:gd name="T12" fmla="*/ 329 w 658"/>
                  <a:gd name="T13" fmla="*/ 20 h 600"/>
                  <a:gd name="T14" fmla="*/ 329 w 658"/>
                  <a:gd name="T15" fmla="*/ 0 h 600"/>
                  <a:gd name="T16" fmla="*/ 117 w 658"/>
                  <a:gd name="T17" fmla="*/ 88 h 600"/>
                  <a:gd name="T18" fmla="*/ 117 w 658"/>
                  <a:gd name="T19" fmla="*/ 513 h 600"/>
                  <a:gd name="T20" fmla="*/ 329 w 658"/>
                  <a:gd name="T21" fmla="*/ 600 h 600"/>
                  <a:gd name="T22" fmla="*/ 541 w 658"/>
                  <a:gd name="T23" fmla="*/ 513 h 600"/>
                  <a:gd name="T24" fmla="*/ 541 w 658"/>
                  <a:gd name="T25" fmla="*/ 88 h 600"/>
                  <a:gd name="T26" fmla="*/ 329 w 658"/>
                  <a:gd name="T27" fmla="*/ 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58" h="600">
                    <a:moveTo>
                      <a:pt x="329" y="20"/>
                    </a:moveTo>
                    <a:cubicBezTo>
                      <a:pt x="401" y="20"/>
                      <a:pt x="473" y="48"/>
                      <a:pt x="527" y="102"/>
                    </a:cubicBezTo>
                    <a:cubicBezTo>
                      <a:pt x="637" y="212"/>
                      <a:pt x="637" y="389"/>
                      <a:pt x="527" y="498"/>
                    </a:cubicBezTo>
                    <a:cubicBezTo>
                      <a:pt x="473" y="553"/>
                      <a:pt x="401" y="580"/>
                      <a:pt x="329" y="580"/>
                    </a:cubicBezTo>
                    <a:cubicBezTo>
                      <a:pt x="258" y="580"/>
                      <a:pt x="186" y="553"/>
                      <a:pt x="131" y="498"/>
                    </a:cubicBezTo>
                    <a:cubicBezTo>
                      <a:pt x="22" y="389"/>
                      <a:pt x="22" y="212"/>
                      <a:pt x="131" y="102"/>
                    </a:cubicBezTo>
                    <a:cubicBezTo>
                      <a:pt x="186" y="48"/>
                      <a:pt x="258" y="20"/>
                      <a:pt x="329" y="20"/>
                    </a:cubicBezTo>
                    <a:moveTo>
                      <a:pt x="329" y="0"/>
                    </a:moveTo>
                    <a:cubicBezTo>
                      <a:pt x="249" y="0"/>
                      <a:pt x="174" y="32"/>
                      <a:pt x="117" y="88"/>
                    </a:cubicBezTo>
                    <a:cubicBezTo>
                      <a:pt x="0" y="205"/>
                      <a:pt x="0" y="396"/>
                      <a:pt x="117" y="513"/>
                    </a:cubicBezTo>
                    <a:cubicBezTo>
                      <a:pt x="174" y="569"/>
                      <a:pt x="249" y="600"/>
                      <a:pt x="329" y="600"/>
                    </a:cubicBezTo>
                    <a:cubicBezTo>
                      <a:pt x="409" y="600"/>
                      <a:pt x="485" y="569"/>
                      <a:pt x="541" y="513"/>
                    </a:cubicBezTo>
                    <a:cubicBezTo>
                      <a:pt x="658" y="396"/>
                      <a:pt x="658" y="205"/>
                      <a:pt x="541" y="88"/>
                    </a:cubicBezTo>
                    <a:cubicBezTo>
                      <a:pt x="485" y="32"/>
                      <a:pt x="409" y="0"/>
                      <a:pt x="329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0" name="Oval 149"/>
              <p:cNvSpPr>
                <a:spLocks noChangeArrowheads="1"/>
              </p:cNvSpPr>
              <p:nvPr/>
            </p:nvSpPr>
            <p:spPr bwMode="auto">
              <a:xfrm>
                <a:off x="6549257" y="3686251"/>
                <a:ext cx="1045389" cy="104538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1" name="淘宝网chenying0907出品 150"/>
              <p:cNvSpPr>
                <a:spLocks noEditPoints="1"/>
              </p:cNvSpPr>
              <p:nvPr/>
            </p:nvSpPr>
            <p:spPr bwMode="auto">
              <a:xfrm>
                <a:off x="6531732" y="3668726"/>
                <a:ext cx="1081200" cy="1081200"/>
              </a:xfrm>
              <a:custGeom>
                <a:avLst/>
                <a:gdLst>
                  <a:gd name="T0" fmla="*/ 300 w 600"/>
                  <a:gd name="T1" fmla="*/ 20 h 600"/>
                  <a:gd name="T2" fmla="*/ 580 w 600"/>
                  <a:gd name="T3" fmla="*/ 300 h 600"/>
                  <a:gd name="T4" fmla="*/ 300 w 600"/>
                  <a:gd name="T5" fmla="*/ 580 h 600"/>
                  <a:gd name="T6" fmla="*/ 20 w 600"/>
                  <a:gd name="T7" fmla="*/ 300 h 600"/>
                  <a:gd name="T8" fmla="*/ 300 w 600"/>
                  <a:gd name="T9" fmla="*/ 20 h 600"/>
                  <a:gd name="T10" fmla="*/ 300 w 600"/>
                  <a:gd name="T11" fmla="*/ 0 h 600"/>
                  <a:gd name="T12" fmla="*/ 300 w 600"/>
                  <a:gd name="T13" fmla="*/ 0 h 600"/>
                  <a:gd name="T14" fmla="*/ 0 w 600"/>
                  <a:gd name="T15" fmla="*/ 300 h 600"/>
                  <a:gd name="T16" fmla="*/ 300 w 600"/>
                  <a:gd name="T17" fmla="*/ 600 h 600"/>
                  <a:gd name="T18" fmla="*/ 600 w 600"/>
                  <a:gd name="T19" fmla="*/ 300 h 600"/>
                  <a:gd name="T20" fmla="*/ 300 w 600"/>
                  <a:gd name="T21" fmla="*/ 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0" h="600">
                    <a:moveTo>
                      <a:pt x="300" y="20"/>
                    </a:moveTo>
                    <a:cubicBezTo>
                      <a:pt x="454" y="20"/>
                      <a:pt x="580" y="145"/>
                      <a:pt x="580" y="300"/>
                    </a:cubicBezTo>
                    <a:cubicBezTo>
                      <a:pt x="580" y="455"/>
                      <a:pt x="454" y="580"/>
                      <a:pt x="300" y="580"/>
                    </a:cubicBezTo>
                    <a:cubicBezTo>
                      <a:pt x="145" y="580"/>
                      <a:pt x="20" y="455"/>
                      <a:pt x="20" y="300"/>
                    </a:cubicBezTo>
                    <a:cubicBezTo>
                      <a:pt x="20" y="145"/>
                      <a:pt x="145" y="20"/>
                      <a:pt x="300" y="20"/>
                    </a:cubicBezTo>
                    <a:moveTo>
                      <a:pt x="300" y="0"/>
                    </a:moveTo>
                    <a:cubicBezTo>
                      <a:pt x="300" y="0"/>
                      <a:pt x="300" y="0"/>
                      <a:pt x="300" y="0"/>
                    </a:cubicBezTo>
                    <a:cubicBezTo>
                      <a:pt x="134" y="0"/>
                      <a:pt x="0" y="135"/>
                      <a:pt x="0" y="300"/>
                    </a:cubicBezTo>
                    <a:cubicBezTo>
                      <a:pt x="0" y="465"/>
                      <a:pt x="134" y="600"/>
                      <a:pt x="300" y="600"/>
                    </a:cubicBezTo>
                    <a:cubicBezTo>
                      <a:pt x="465" y="600"/>
                      <a:pt x="600" y="465"/>
                      <a:pt x="600" y="300"/>
                    </a:cubicBezTo>
                    <a:cubicBezTo>
                      <a:pt x="600" y="135"/>
                      <a:pt x="465" y="0"/>
                      <a:pt x="30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2" name="淘宝网chenying0907出品 151"/>
              <p:cNvSpPr>
                <a:spLocks noEditPoints="1"/>
              </p:cNvSpPr>
              <p:nvPr/>
            </p:nvSpPr>
            <p:spPr bwMode="auto">
              <a:xfrm>
                <a:off x="10416891" y="3347947"/>
                <a:ext cx="605746" cy="277348"/>
              </a:xfrm>
              <a:custGeom>
                <a:avLst/>
                <a:gdLst>
                  <a:gd name="T0" fmla="*/ 795 w 795"/>
                  <a:gd name="T1" fmla="*/ 16 h 364"/>
                  <a:gd name="T2" fmla="*/ 778 w 795"/>
                  <a:gd name="T3" fmla="*/ 5 h 364"/>
                  <a:gd name="T4" fmla="*/ 733 w 795"/>
                  <a:gd name="T5" fmla="*/ 45 h 364"/>
                  <a:gd name="T6" fmla="*/ 752 w 795"/>
                  <a:gd name="T7" fmla="*/ 14 h 364"/>
                  <a:gd name="T8" fmla="*/ 733 w 795"/>
                  <a:gd name="T9" fmla="*/ 45 h 364"/>
                  <a:gd name="T10" fmla="*/ 707 w 795"/>
                  <a:gd name="T11" fmla="*/ 54 h 364"/>
                  <a:gd name="T12" fmla="*/ 674 w 795"/>
                  <a:gd name="T13" fmla="*/ 49 h 364"/>
                  <a:gd name="T14" fmla="*/ 629 w 795"/>
                  <a:gd name="T15" fmla="*/ 90 h 364"/>
                  <a:gd name="T16" fmla="*/ 648 w 795"/>
                  <a:gd name="T17" fmla="*/ 61 h 364"/>
                  <a:gd name="T18" fmla="*/ 629 w 795"/>
                  <a:gd name="T19" fmla="*/ 90 h 364"/>
                  <a:gd name="T20" fmla="*/ 603 w 795"/>
                  <a:gd name="T21" fmla="*/ 102 h 364"/>
                  <a:gd name="T22" fmla="*/ 570 w 795"/>
                  <a:gd name="T23" fmla="*/ 94 h 364"/>
                  <a:gd name="T24" fmla="*/ 527 w 795"/>
                  <a:gd name="T25" fmla="*/ 135 h 364"/>
                  <a:gd name="T26" fmla="*/ 544 w 795"/>
                  <a:gd name="T27" fmla="*/ 106 h 364"/>
                  <a:gd name="T28" fmla="*/ 527 w 795"/>
                  <a:gd name="T29" fmla="*/ 135 h 364"/>
                  <a:gd name="T30" fmla="*/ 501 w 795"/>
                  <a:gd name="T31" fmla="*/ 146 h 364"/>
                  <a:gd name="T32" fmla="*/ 466 w 795"/>
                  <a:gd name="T33" fmla="*/ 142 h 364"/>
                  <a:gd name="T34" fmla="*/ 423 w 795"/>
                  <a:gd name="T35" fmla="*/ 182 h 364"/>
                  <a:gd name="T36" fmla="*/ 440 w 795"/>
                  <a:gd name="T37" fmla="*/ 154 h 364"/>
                  <a:gd name="T38" fmla="*/ 423 w 795"/>
                  <a:gd name="T39" fmla="*/ 182 h 364"/>
                  <a:gd name="T40" fmla="*/ 397 w 795"/>
                  <a:gd name="T41" fmla="*/ 194 h 364"/>
                  <a:gd name="T42" fmla="*/ 362 w 795"/>
                  <a:gd name="T43" fmla="*/ 187 h 364"/>
                  <a:gd name="T44" fmla="*/ 319 w 795"/>
                  <a:gd name="T45" fmla="*/ 227 h 364"/>
                  <a:gd name="T46" fmla="*/ 336 w 795"/>
                  <a:gd name="T47" fmla="*/ 198 h 364"/>
                  <a:gd name="T48" fmla="*/ 319 w 795"/>
                  <a:gd name="T49" fmla="*/ 227 h 364"/>
                  <a:gd name="T50" fmla="*/ 293 w 795"/>
                  <a:gd name="T51" fmla="*/ 239 h 364"/>
                  <a:gd name="T52" fmla="*/ 260 w 795"/>
                  <a:gd name="T53" fmla="*/ 232 h 364"/>
                  <a:gd name="T54" fmla="*/ 215 w 795"/>
                  <a:gd name="T55" fmla="*/ 272 h 364"/>
                  <a:gd name="T56" fmla="*/ 234 w 795"/>
                  <a:gd name="T57" fmla="*/ 243 h 364"/>
                  <a:gd name="T58" fmla="*/ 215 w 795"/>
                  <a:gd name="T59" fmla="*/ 272 h 364"/>
                  <a:gd name="T60" fmla="*/ 189 w 795"/>
                  <a:gd name="T61" fmla="*/ 284 h 364"/>
                  <a:gd name="T62" fmla="*/ 156 w 795"/>
                  <a:gd name="T63" fmla="*/ 279 h 364"/>
                  <a:gd name="T64" fmla="*/ 111 w 795"/>
                  <a:gd name="T65" fmla="*/ 319 h 364"/>
                  <a:gd name="T66" fmla="*/ 130 w 795"/>
                  <a:gd name="T67" fmla="*/ 291 h 364"/>
                  <a:gd name="T68" fmla="*/ 111 w 795"/>
                  <a:gd name="T69" fmla="*/ 319 h 364"/>
                  <a:gd name="T70" fmla="*/ 85 w 795"/>
                  <a:gd name="T71" fmla="*/ 331 h 364"/>
                  <a:gd name="T72" fmla="*/ 52 w 795"/>
                  <a:gd name="T73" fmla="*/ 324 h 364"/>
                  <a:gd name="T74" fmla="*/ 7 w 795"/>
                  <a:gd name="T75" fmla="*/ 364 h 364"/>
                  <a:gd name="T76" fmla="*/ 26 w 795"/>
                  <a:gd name="T77" fmla="*/ 336 h 364"/>
                  <a:gd name="T78" fmla="*/ 7 w 795"/>
                  <a:gd name="T79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95" h="364">
                    <a:moveTo>
                      <a:pt x="785" y="21"/>
                    </a:moveTo>
                    <a:lnTo>
                      <a:pt x="795" y="16"/>
                    </a:lnTo>
                    <a:lnTo>
                      <a:pt x="785" y="0"/>
                    </a:lnTo>
                    <a:lnTo>
                      <a:pt x="778" y="5"/>
                    </a:lnTo>
                    <a:lnTo>
                      <a:pt x="785" y="21"/>
                    </a:lnTo>
                    <a:close/>
                    <a:moveTo>
                      <a:pt x="733" y="45"/>
                    </a:moveTo>
                    <a:lnTo>
                      <a:pt x="759" y="33"/>
                    </a:lnTo>
                    <a:lnTo>
                      <a:pt x="752" y="14"/>
                    </a:lnTo>
                    <a:lnTo>
                      <a:pt x="726" y="26"/>
                    </a:lnTo>
                    <a:lnTo>
                      <a:pt x="733" y="45"/>
                    </a:lnTo>
                    <a:close/>
                    <a:moveTo>
                      <a:pt x="681" y="66"/>
                    </a:moveTo>
                    <a:lnTo>
                      <a:pt x="707" y="54"/>
                    </a:lnTo>
                    <a:lnTo>
                      <a:pt x="700" y="38"/>
                    </a:lnTo>
                    <a:lnTo>
                      <a:pt x="674" y="49"/>
                    </a:lnTo>
                    <a:lnTo>
                      <a:pt x="681" y="66"/>
                    </a:lnTo>
                    <a:close/>
                    <a:moveTo>
                      <a:pt x="629" y="90"/>
                    </a:moveTo>
                    <a:lnTo>
                      <a:pt x="655" y="78"/>
                    </a:lnTo>
                    <a:lnTo>
                      <a:pt x="648" y="61"/>
                    </a:lnTo>
                    <a:lnTo>
                      <a:pt x="622" y="73"/>
                    </a:lnTo>
                    <a:lnTo>
                      <a:pt x="629" y="90"/>
                    </a:lnTo>
                    <a:close/>
                    <a:moveTo>
                      <a:pt x="579" y="113"/>
                    </a:moveTo>
                    <a:lnTo>
                      <a:pt x="603" y="102"/>
                    </a:lnTo>
                    <a:lnTo>
                      <a:pt x="596" y="83"/>
                    </a:lnTo>
                    <a:lnTo>
                      <a:pt x="570" y="94"/>
                    </a:lnTo>
                    <a:lnTo>
                      <a:pt x="579" y="113"/>
                    </a:lnTo>
                    <a:close/>
                    <a:moveTo>
                      <a:pt x="527" y="135"/>
                    </a:moveTo>
                    <a:lnTo>
                      <a:pt x="553" y="123"/>
                    </a:lnTo>
                    <a:lnTo>
                      <a:pt x="544" y="106"/>
                    </a:lnTo>
                    <a:lnTo>
                      <a:pt x="518" y="118"/>
                    </a:lnTo>
                    <a:lnTo>
                      <a:pt x="527" y="135"/>
                    </a:lnTo>
                    <a:close/>
                    <a:moveTo>
                      <a:pt x="475" y="158"/>
                    </a:moveTo>
                    <a:lnTo>
                      <a:pt x="501" y="146"/>
                    </a:lnTo>
                    <a:lnTo>
                      <a:pt x="492" y="130"/>
                    </a:lnTo>
                    <a:lnTo>
                      <a:pt x="466" y="142"/>
                    </a:lnTo>
                    <a:lnTo>
                      <a:pt x="475" y="158"/>
                    </a:lnTo>
                    <a:close/>
                    <a:moveTo>
                      <a:pt x="423" y="182"/>
                    </a:moveTo>
                    <a:lnTo>
                      <a:pt x="449" y="170"/>
                    </a:lnTo>
                    <a:lnTo>
                      <a:pt x="440" y="154"/>
                    </a:lnTo>
                    <a:lnTo>
                      <a:pt x="414" y="163"/>
                    </a:lnTo>
                    <a:lnTo>
                      <a:pt x="423" y="182"/>
                    </a:lnTo>
                    <a:close/>
                    <a:moveTo>
                      <a:pt x="371" y="203"/>
                    </a:moveTo>
                    <a:lnTo>
                      <a:pt x="397" y="194"/>
                    </a:lnTo>
                    <a:lnTo>
                      <a:pt x="388" y="175"/>
                    </a:lnTo>
                    <a:lnTo>
                      <a:pt x="362" y="187"/>
                    </a:lnTo>
                    <a:lnTo>
                      <a:pt x="371" y="203"/>
                    </a:lnTo>
                    <a:close/>
                    <a:moveTo>
                      <a:pt x="319" y="227"/>
                    </a:moveTo>
                    <a:lnTo>
                      <a:pt x="345" y="215"/>
                    </a:lnTo>
                    <a:lnTo>
                      <a:pt x="336" y="198"/>
                    </a:lnTo>
                    <a:lnTo>
                      <a:pt x="312" y="210"/>
                    </a:lnTo>
                    <a:lnTo>
                      <a:pt x="319" y="227"/>
                    </a:lnTo>
                    <a:close/>
                    <a:moveTo>
                      <a:pt x="267" y="251"/>
                    </a:moveTo>
                    <a:lnTo>
                      <a:pt x="293" y="239"/>
                    </a:lnTo>
                    <a:lnTo>
                      <a:pt x="286" y="222"/>
                    </a:lnTo>
                    <a:lnTo>
                      <a:pt x="260" y="232"/>
                    </a:lnTo>
                    <a:lnTo>
                      <a:pt x="267" y="251"/>
                    </a:lnTo>
                    <a:close/>
                    <a:moveTo>
                      <a:pt x="215" y="272"/>
                    </a:moveTo>
                    <a:lnTo>
                      <a:pt x="241" y="262"/>
                    </a:lnTo>
                    <a:lnTo>
                      <a:pt x="234" y="243"/>
                    </a:lnTo>
                    <a:lnTo>
                      <a:pt x="208" y="255"/>
                    </a:lnTo>
                    <a:lnTo>
                      <a:pt x="215" y="272"/>
                    </a:lnTo>
                    <a:close/>
                    <a:moveTo>
                      <a:pt x="163" y="295"/>
                    </a:moveTo>
                    <a:lnTo>
                      <a:pt x="189" y="284"/>
                    </a:lnTo>
                    <a:lnTo>
                      <a:pt x="182" y="267"/>
                    </a:lnTo>
                    <a:lnTo>
                      <a:pt x="156" y="279"/>
                    </a:lnTo>
                    <a:lnTo>
                      <a:pt x="163" y="295"/>
                    </a:lnTo>
                    <a:close/>
                    <a:moveTo>
                      <a:pt x="111" y="319"/>
                    </a:moveTo>
                    <a:lnTo>
                      <a:pt x="137" y="307"/>
                    </a:lnTo>
                    <a:lnTo>
                      <a:pt x="130" y="291"/>
                    </a:lnTo>
                    <a:lnTo>
                      <a:pt x="104" y="303"/>
                    </a:lnTo>
                    <a:lnTo>
                      <a:pt x="111" y="319"/>
                    </a:lnTo>
                    <a:close/>
                    <a:moveTo>
                      <a:pt x="59" y="343"/>
                    </a:moveTo>
                    <a:lnTo>
                      <a:pt x="85" y="331"/>
                    </a:lnTo>
                    <a:lnTo>
                      <a:pt x="78" y="312"/>
                    </a:lnTo>
                    <a:lnTo>
                      <a:pt x="52" y="324"/>
                    </a:lnTo>
                    <a:lnTo>
                      <a:pt x="59" y="343"/>
                    </a:lnTo>
                    <a:close/>
                    <a:moveTo>
                      <a:pt x="7" y="364"/>
                    </a:moveTo>
                    <a:lnTo>
                      <a:pt x="33" y="352"/>
                    </a:lnTo>
                    <a:lnTo>
                      <a:pt x="26" y="336"/>
                    </a:lnTo>
                    <a:lnTo>
                      <a:pt x="0" y="347"/>
                    </a:lnTo>
                    <a:lnTo>
                      <a:pt x="7" y="364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3" name="淘宝网chenying0907出品 152"/>
              <p:cNvSpPr>
                <a:spLocks/>
              </p:cNvSpPr>
              <p:nvPr/>
            </p:nvSpPr>
            <p:spPr bwMode="auto">
              <a:xfrm>
                <a:off x="10389461" y="3587198"/>
                <a:ext cx="61718" cy="61718"/>
              </a:xfrm>
              <a:custGeom>
                <a:avLst/>
                <a:gdLst>
                  <a:gd name="T0" fmla="*/ 23 w 34"/>
                  <a:gd name="T1" fmla="*/ 31 h 34"/>
                  <a:gd name="T2" fmla="*/ 3 w 34"/>
                  <a:gd name="T3" fmla="*/ 23 h 34"/>
                  <a:gd name="T4" fmla="*/ 11 w 34"/>
                  <a:gd name="T5" fmla="*/ 4 h 34"/>
                  <a:gd name="T6" fmla="*/ 31 w 34"/>
                  <a:gd name="T7" fmla="*/ 11 h 34"/>
                  <a:gd name="T8" fmla="*/ 23 w 34"/>
                  <a:gd name="T9" fmla="*/ 3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3" y="31"/>
                    </a:moveTo>
                    <a:cubicBezTo>
                      <a:pt x="16" y="34"/>
                      <a:pt x="7" y="31"/>
                      <a:pt x="3" y="23"/>
                    </a:cubicBezTo>
                    <a:cubicBezTo>
                      <a:pt x="0" y="16"/>
                      <a:pt x="3" y="7"/>
                      <a:pt x="11" y="4"/>
                    </a:cubicBezTo>
                    <a:cubicBezTo>
                      <a:pt x="19" y="0"/>
                      <a:pt x="27" y="4"/>
                      <a:pt x="31" y="11"/>
                    </a:cubicBezTo>
                    <a:cubicBezTo>
                      <a:pt x="34" y="19"/>
                      <a:pt x="31" y="28"/>
                      <a:pt x="23" y="3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4" name="淘宝网chenying0907出品 153"/>
              <p:cNvSpPr>
                <a:spLocks/>
              </p:cNvSpPr>
              <p:nvPr/>
            </p:nvSpPr>
            <p:spPr bwMode="auto">
              <a:xfrm>
                <a:off x="10995207" y="3325851"/>
                <a:ext cx="70099" cy="65528"/>
              </a:xfrm>
              <a:custGeom>
                <a:avLst/>
                <a:gdLst>
                  <a:gd name="T0" fmla="*/ 38 w 92"/>
                  <a:gd name="T1" fmla="*/ 86 h 86"/>
                  <a:gd name="T2" fmla="*/ 92 w 92"/>
                  <a:gd name="T3" fmla="*/ 10 h 86"/>
                  <a:gd name="T4" fmla="*/ 0 w 92"/>
                  <a:gd name="T5" fmla="*/ 0 h 86"/>
                  <a:gd name="T6" fmla="*/ 38 w 92"/>
                  <a:gd name="T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86">
                    <a:moveTo>
                      <a:pt x="38" y="86"/>
                    </a:moveTo>
                    <a:lnTo>
                      <a:pt x="92" y="10"/>
                    </a:lnTo>
                    <a:lnTo>
                      <a:pt x="0" y="0"/>
                    </a:lnTo>
                    <a:lnTo>
                      <a:pt x="38" y="8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5" name="淘宝网chenying0907出品 154"/>
              <p:cNvSpPr>
                <a:spLocks noEditPoints="1"/>
              </p:cNvSpPr>
              <p:nvPr/>
            </p:nvSpPr>
            <p:spPr bwMode="auto">
              <a:xfrm>
                <a:off x="9560465" y="2115120"/>
                <a:ext cx="278110" cy="605746"/>
              </a:xfrm>
              <a:custGeom>
                <a:avLst/>
                <a:gdLst>
                  <a:gd name="T0" fmla="*/ 365 w 365"/>
                  <a:gd name="T1" fmla="*/ 7 h 795"/>
                  <a:gd name="T2" fmla="*/ 343 w 365"/>
                  <a:gd name="T3" fmla="*/ 10 h 795"/>
                  <a:gd name="T4" fmla="*/ 339 w 365"/>
                  <a:gd name="T5" fmla="*/ 69 h 795"/>
                  <a:gd name="T6" fmla="*/ 332 w 365"/>
                  <a:gd name="T7" fmla="*/ 33 h 795"/>
                  <a:gd name="T8" fmla="*/ 339 w 365"/>
                  <a:gd name="T9" fmla="*/ 69 h 795"/>
                  <a:gd name="T10" fmla="*/ 327 w 365"/>
                  <a:gd name="T11" fmla="*/ 95 h 795"/>
                  <a:gd name="T12" fmla="*/ 298 w 365"/>
                  <a:gd name="T13" fmla="*/ 111 h 795"/>
                  <a:gd name="T14" fmla="*/ 291 w 365"/>
                  <a:gd name="T15" fmla="*/ 173 h 795"/>
                  <a:gd name="T16" fmla="*/ 287 w 365"/>
                  <a:gd name="T17" fmla="*/ 137 h 795"/>
                  <a:gd name="T18" fmla="*/ 291 w 365"/>
                  <a:gd name="T19" fmla="*/ 173 h 795"/>
                  <a:gd name="T20" fmla="*/ 282 w 365"/>
                  <a:gd name="T21" fmla="*/ 199 h 795"/>
                  <a:gd name="T22" fmla="*/ 251 w 365"/>
                  <a:gd name="T23" fmla="*/ 215 h 795"/>
                  <a:gd name="T24" fmla="*/ 246 w 365"/>
                  <a:gd name="T25" fmla="*/ 275 h 795"/>
                  <a:gd name="T26" fmla="*/ 242 w 365"/>
                  <a:gd name="T27" fmla="*/ 241 h 795"/>
                  <a:gd name="T28" fmla="*/ 246 w 365"/>
                  <a:gd name="T29" fmla="*/ 275 h 795"/>
                  <a:gd name="T30" fmla="*/ 235 w 365"/>
                  <a:gd name="T31" fmla="*/ 301 h 795"/>
                  <a:gd name="T32" fmla="*/ 206 w 365"/>
                  <a:gd name="T33" fmla="*/ 319 h 795"/>
                  <a:gd name="T34" fmla="*/ 202 w 365"/>
                  <a:gd name="T35" fmla="*/ 379 h 795"/>
                  <a:gd name="T36" fmla="*/ 194 w 365"/>
                  <a:gd name="T37" fmla="*/ 345 h 795"/>
                  <a:gd name="T38" fmla="*/ 202 w 365"/>
                  <a:gd name="T39" fmla="*/ 379 h 795"/>
                  <a:gd name="T40" fmla="*/ 190 w 365"/>
                  <a:gd name="T41" fmla="*/ 405 h 795"/>
                  <a:gd name="T42" fmla="*/ 161 w 365"/>
                  <a:gd name="T43" fmla="*/ 424 h 795"/>
                  <a:gd name="T44" fmla="*/ 154 w 365"/>
                  <a:gd name="T45" fmla="*/ 483 h 795"/>
                  <a:gd name="T46" fmla="*/ 149 w 365"/>
                  <a:gd name="T47" fmla="*/ 450 h 795"/>
                  <a:gd name="T48" fmla="*/ 154 w 365"/>
                  <a:gd name="T49" fmla="*/ 483 h 795"/>
                  <a:gd name="T50" fmla="*/ 142 w 365"/>
                  <a:gd name="T51" fmla="*/ 509 h 795"/>
                  <a:gd name="T52" fmla="*/ 114 w 365"/>
                  <a:gd name="T53" fmla="*/ 528 h 795"/>
                  <a:gd name="T54" fmla="*/ 109 w 365"/>
                  <a:gd name="T55" fmla="*/ 587 h 795"/>
                  <a:gd name="T56" fmla="*/ 102 w 365"/>
                  <a:gd name="T57" fmla="*/ 554 h 795"/>
                  <a:gd name="T58" fmla="*/ 109 w 365"/>
                  <a:gd name="T59" fmla="*/ 587 h 795"/>
                  <a:gd name="T60" fmla="*/ 97 w 365"/>
                  <a:gd name="T61" fmla="*/ 613 h 795"/>
                  <a:gd name="T62" fmla="*/ 69 w 365"/>
                  <a:gd name="T63" fmla="*/ 632 h 795"/>
                  <a:gd name="T64" fmla="*/ 62 w 365"/>
                  <a:gd name="T65" fmla="*/ 691 h 795"/>
                  <a:gd name="T66" fmla="*/ 57 w 365"/>
                  <a:gd name="T67" fmla="*/ 658 h 795"/>
                  <a:gd name="T68" fmla="*/ 62 w 365"/>
                  <a:gd name="T69" fmla="*/ 691 h 795"/>
                  <a:gd name="T70" fmla="*/ 50 w 365"/>
                  <a:gd name="T71" fmla="*/ 717 h 795"/>
                  <a:gd name="T72" fmla="*/ 22 w 365"/>
                  <a:gd name="T73" fmla="*/ 736 h 795"/>
                  <a:gd name="T74" fmla="*/ 17 w 365"/>
                  <a:gd name="T75" fmla="*/ 795 h 795"/>
                  <a:gd name="T76" fmla="*/ 10 w 365"/>
                  <a:gd name="T77" fmla="*/ 762 h 795"/>
                  <a:gd name="T78" fmla="*/ 17 w 365"/>
                  <a:gd name="T79" fmla="*/ 795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65" h="795">
                    <a:moveTo>
                      <a:pt x="362" y="17"/>
                    </a:moveTo>
                    <a:lnTo>
                      <a:pt x="365" y="7"/>
                    </a:lnTo>
                    <a:lnTo>
                      <a:pt x="348" y="0"/>
                    </a:lnTo>
                    <a:lnTo>
                      <a:pt x="343" y="10"/>
                    </a:lnTo>
                    <a:lnTo>
                      <a:pt x="362" y="17"/>
                    </a:lnTo>
                    <a:close/>
                    <a:moveTo>
                      <a:pt x="339" y="69"/>
                    </a:moveTo>
                    <a:lnTo>
                      <a:pt x="351" y="43"/>
                    </a:lnTo>
                    <a:lnTo>
                      <a:pt x="332" y="33"/>
                    </a:lnTo>
                    <a:lnTo>
                      <a:pt x="322" y="59"/>
                    </a:lnTo>
                    <a:lnTo>
                      <a:pt x="339" y="69"/>
                    </a:lnTo>
                    <a:close/>
                    <a:moveTo>
                      <a:pt x="315" y="121"/>
                    </a:moveTo>
                    <a:lnTo>
                      <a:pt x="327" y="95"/>
                    </a:lnTo>
                    <a:lnTo>
                      <a:pt x="310" y="85"/>
                    </a:lnTo>
                    <a:lnTo>
                      <a:pt x="298" y="111"/>
                    </a:lnTo>
                    <a:lnTo>
                      <a:pt x="315" y="121"/>
                    </a:lnTo>
                    <a:close/>
                    <a:moveTo>
                      <a:pt x="291" y="173"/>
                    </a:moveTo>
                    <a:lnTo>
                      <a:pt x="303" y="147"/>
                    </a:lnTo>
                    <a:lnTo>
                      <a:pt x="287" y="137"/>
                    </a:lnTo>
                    <a:lnTo>
                      <a:pt x="275" y="163"/>
                    </a:lnTo>
                    <a:lnTo>
                      <a:pt x="291" y="173"/>
                    </a:lnTo>
                    <a:close/>
                    <a:moveTo>
                      <a:pt x="270" y="225"/>
                    </a:moveTo>
                    <a:lnTo>
                      <a:pt x="282" y="199"/>
                    </a:lnTo>
                    <a:lnTo>
                      <a:pt x="263" y="189"/>
                    </a:lnTo>
                    <a:lnTo>
                      <a:pt x="251" y="215"/>
                    </a:lnTo>
                    <a:lnTo>
                      <a:pt x="270" y="225"/>
                    </a:lnTo>
                    <a:close/>
                    <a:moveTo>
                      <a:pt x="246" y="275"/>
                    </a:moveTo>
                    <a:lnTo>
                      <a:pt x="258" y="249"/>
                    </a:lnTo>
                    <a:lnTo>
                      <a:pt x="242" y="241"/>
                    </a:lnTo>
                    <a:lnTo>
                      <a:pt x="230" y="267"/>
                    </a:lnTo>
                    <a:lnTo>
                      <a:pt x="246" y="275"/>
                    </a:lnTo>
                    <a:close/>
                    <a:moveTo>
                      <a:pt x="223" y="327"/>
                    </a:moveTo>
                    <a:lnTo>
                      <a:pt x="235" y="301"/>
                    </a:lnTo>
                    <a:lnTo>
                      <a:pt x="218" y="293"/>
                    </a:lnTo>
                    <a:lnTo>
                      <a:pt x="206" y="319"/>
                    </a:lnTo>
                    <a:lnTo>
                      <a:pt x="223" y="327"/>
                    </a:lnTo>
                    <a:close/>
                    <a:moveTo>
                      <a:pt x="202" y="379"/>
                    </a:moveTo>
                    <a:lnTo>
                      <a:pt x="211" y="353"/>
                    </a:lnTo>
                    <a:lnTo>
                      <a:pt x="194" y="345"/>
                    </a:lnTo>
                    <a:lnTo>
                      <a:pt x="183" y="371"/>
                    </a:lnTo>
                    <a:lnTo>
                      <a:pt x="202" y="379"/>
                    </a:lnTo>
                    <a:close/>
                    <a:moveTo>
                      <a:pt x="178" y="431"/>
                    </a:moveTo>
                    <a:lnTo>
                      <a:pt x="190" y="405"/>
                    </a:lnTo>
                    <a:lnTo>
                      <a:pt x="171" y="397"/>
                    </a:lnTo>
                    <a:lnTo>
                      <a:pt x="161" y="424"/>
                    </a:lnTo>
                    <a:lnTo>
                      <a:pt x="178" y="431"/>
                    </a:lnTo>
                    <a:close/>
                    <a:moveTo>
                      <a:pt x="154" y="483"/>
                    </a:moveTo>
                    <a:lnTo>
                      <a:pt x="166" y="457"/>
                    </a:lnTo>
                    <a:lnTo>
                      <a:pt x="149" y="450"/>
                    </a:lnTo>
                    <a:lnTo>
                      <a:pt x="138" y="476"/>
                    </a:lnTo>
                    <a:lnTo>
                      <a:pt x="154" y="483"/>
                    </a:lnTo>
                    <a:close/>
                    <a:moveTo>
                      <a:pt x="131" y="535"/>
                    </a:moveTo>
                    <a:lnTo>
                      <a:pt x="142" y="509"/>
                    </a:lnTo>
                    <a:lnTo>
                      <a:pt x="126" y="502"/>
                    </a:lnTo>
                    <a:lnTo>
                      <a:pt x="114" y="528"/>
                    </a:lnTo>
                    <a:lnTo>
                      <a:pt x="131" y="535"/>
                    </a:lnTo>
                    <a:close/>
                    <a:moveTo>
                      <a:pt x="109" y="587"/>
                    </a:moveTo>
                    <a:lnTo>
                      <a:pt x="121" y="561"/>
                    </a:lnTo>
                    <a:lnTo>
                      <a:pt x="102" y="554"/>
                    </a:lnTo>
                    <a:lnTo>
                      <a:pt x="90" y="580"/>
                    </a:lnTo>
                    <a:lnTo>
                      <a:pt x="109" y="587"/>
                    </a:lnTo>
                    <a:close/>
                    <a:moveTo>
                      <a:pt x="86" y="639"/>
                    </a:moveTo>
                    <a:lnTo>
                      <a:pt x="97" y="613"/>
                    </a:lnTo>
                    <a:lnTo>
                      <a:pt x="81" y="606"/>
                    </a:lnTo>
                    <a:lnTo>
                      <a:pt x="69" y="632"/>
                    </a:lnTo>
                    <a:lnTo>
                      <a:pt x="86" y="639"/>
                    </a:lnTo>
                    <a:close/>
                    <a:moveTo>
                      <a:pt x="62" y="691"/>
                    </a:moveTo>
                    <a:lnTo>
                      <a:pt x="74" y="665"/>
                    </a:lnTo>
                    <a:lnTo>
                      <a:pt x="57" y="658"/>
                    </a:lnTo>
                    <a:lnTo>
                      <a:pt x="45" y="684"/>
                    </a:lnTo>
                    <a:lnTo>
                      <a:pt x="62" y="691"/>
                    </a:lnTo>
                    <a:close/>
                    <a:moveTo>
                      <a:pt x="41" y="743"/>
                    </a:moveTo>
                    <a:lnTo>
                      <a:pt x="50" y="717"/>
                    </a:lnTo>
                    <a:lnTo>
                      <a:pt x="34" y="710"/>
                    </a:lnTo>
                    <a:lnTo>
                      <a:pt x="22" y="736"/>
                    </a:lnTo>
                    <a:lnTo>
                      <a:pt x="41" y="743"/>
                    </a:lnTo>
                    <a:close/>
                    <a:moveTo>
                      <a:pt x="17" y="795"/>
                    </a:moveTo>
                    <a:lnTo>
                      <a:pt x="29" y="769"/>
                    </a:lnTo>
                    <a:lnTo>
                      <a:pt x="10" y="762"/>
                    </a:lnTo>
                    <a:lnTo>
                      <a:pt x="0" y="788"/>
                    </a:lnTo>
                    <a:lnTo>
                      <a:pt x="17" y="795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6" name="淘宝网chenying0907出品 155"/>
              <p:cNvSpPr>
                <a:spLocks/>
              </p:cNvSpPr>
              <p:nvPr/>
            </p:nvSpPr>
            <p:spPr bwMode="auto">
              <a:xfrm>
                <a:off x="9535320" y="2685054"/>
                <a:ext cx="63241" cy="62480"/>
              </a:xfrm>
              <a:custGeom>
                <a:avLst/>
                <a:gdLst>
                  <a:gd name="T0" fmla="*/ 31 w 35"/>
                  <a:gd name="T1" fmla="*/ 24 h 35"/>
                  <a:gd name="T2" fmla="*/ 11 w 35"/>
                  <a:gd name="T3" fmla="*/ 31 h 35"/>
                  <a:gd name="T4" fmla="*/ 4 w 35"/>
                  <a:gd name="T5" fmla="*/ 11 h 35"/>
                  <a:gd name="T6" fmla="*/ 24 w 35"/>
                  <a:gd name="T7" fmla="*/ 4 h 35"/>
                  <a:gd name="T8" fmla="*/ 31 w 35"/>
                  <a:gd name="T9" fmla="*/ 2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5">
                    <a:moveTo>
                      <a:pt x="31" y="24"/>
                    </a:moveTo>
                    <a:cubicBezTo>
                      <a:pt x="28" y="31"/>
                      <a:pt x="19" y="35"/>
                      <a:pt x="11" y="31"/>
                    </a:cubicBezTo>
                    <a:cubicBezTo>
                      <a:pt x="4" y="28"/>
                      <a:pt x="0" y="19"/>
                      <a:pt x="4" y="11"/>
                    </a:cubicBezTo>
                    <a:cubicBezTo>
                      <a:pt x="7" y="4"/>
                      <a:pt x="16" y="0"/>
                      <a:pt x="24" y="4"/>
                    </a:cubicBezTo>
                    <a:cubicBezTo>
                      <a:pt x="31" y="7"/>
                      <a:pt x="35" y="16"/>
                      <a:pt x="31" y="24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7" name="淘宝网chenying0907出品 156"/>
              <p:cNvSpPr>
                <a:spLocks/>
              </p:cNvSpPr>
              <p:nvPr/>
            </p:nvSpPr>
            <p:spPr bwMode="auto">
              <a:xfrm>
                <a:off x="9795144" y="2070165"/>
                <a:ext cx="64765" cy="72385"/>
              </a:xfrm>
              <a:custGeom>
                <a:avLst/>
                <a:gdLst>
                  <a:gd name="T0" fmla="*/ 85 w 85"/>
                  <a:gd name="T1" fmla="*/ 95 h 95"/>
                  <a:gd name="T2" fmla="*/ 76 w 85"/>
                  <a:gd name="T3" fmla="*/ 0 h 95"/>
                  <a:gd name="T4" fmla="*/ 0 w 85"/>
                  <a:gd name="T5" fmla="*/ 57 h 95"/>
                  <a:gd name="T6" fmla="*/ 85 w 85"/>
                  <a:gd name="T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95">
                    <a:moveTo>
                      <a:pt x="85" y="95"/>
                    </a:moveTo>
                    <a:lnTo>
                      <a:pt x="76" y="0"/>
                    </a:lnTo>
                    <a:lnTo>
                      <a:pt x="0" y="57"/>
                    </a:lnTo>
                    <a:lnTo>
                      <a:pt x="85" y="95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8" name="淘宝网chenying0907出品 157"/>
              <p:cNvSpPr>
                <a:spLocks noEditPoints="1"/>
              </p:cNvSpPr>
              <p:nvPr/>
            </p:nvSpPr>
            <p:spPr bwMode="auto">
              <a:xfrm>
                <a:off x="6864702" y="3347947"/>
                <a:ext cx="605746" cy="277348"/>
              </a:xfrm>
              <a:custGeom>
                <a:avLst/>
                <a:gdLst>
                  <a:gd name="T0" fmla="*/ 10 w 795"/>
                  <a:gd name="T1" fmla="*/ 0 h 364"/>
                  <a:gd name="T2" fmla="*/ 10 w 795"/>
                  <a:gd name="T3" fmla="*/ 21 h 364"/>
                  <a:gd name="T4" fmla="*/ 69 w 795"/>
                  <a:gd name="T5" fmla="*/ 26 h 364"/>
                  <a:gd name="T6" fmla="*/ 36 w 795"/>
                  <a:gd name="T7" fmla="*/ 33 h 364"/>
                  <a:gd name="T8" fmla="*/ 69 w 795"/>
                  <a:gd name="T9" fmla="*/ 26 h 364"/>
                  <a:gd name="T10" fmla="*/ 95 w 795"/>
                  <a:gd name="T11" fmla="*/ 38 h 364"/>
                  <a:gd name="T12" fmla="*/ 114 w 795"/>
                  <a:gd name="T13" fmla="*/ 66 h 364"/>
                  <a:gd name="T14" fmla="*/ 173 w 795"/>
                  <a:gd name="T15" fmla="*/ 73 h 364"/>
                  <a:gd name="T16" fmla="*/ 140 w 795"/>
                  <a:gd name="T17" fmla="*/ 78 h 364"/>
                  <a:gd name="T18" fmla="*/ 173 w 795"/>
                  <a:gd name="T19" fmla="*/ 73 h 364"/>
                  <a:gd name="T20" fmla="*/ 199 w 795"/>
                  <a:gd name="T21" fmla="*/ 83 h 364"/>
                  <a:gd name="T22" fmla="*/ 218 w 795"/>
                  <a:gd name="T23" fmla="*/ 113 h 364"/>
                  <a:gd name="T24" fmla="*/ 277 w 795"/>
                  <a:gd name="T25" fmla="*/ 118 h 364"/>
                  <a:gd name="T26" fmla="*/ 244 w 795"/>
                  <a:gd name="T27" fmla="*/ 123 h 364"/>
                  <a:gd name="T28" fmla="*/ 277 w 795"/>
                  <a:gd name="T29" fmla="*/ 118 h 364"/>
                  <a:gd name="T30" fmla="*/ 303 w 795"/>
                  <a:gd name="T31" fmla="*/ 130 h 364"/>
                  <a:gd name="T32" fmla="*/ 322 w 795"/>
                  <a:gd name="T33" fmla="*/ 158 h 364"/>
                  <a:gd name="T34" fmla="*/ 381 w 795"/>
                  <a:gd name="T35" fmla="*/ 163 h 364"/>
                  <a:gd name="T36" fmla="*/ 348 w 795"/>
                  <a:gd name="T37" fmla="*/ 170 h 364"/>
                  <a:gd name="T38" fmla="*/ 381 w 795"/>
                  <a:gd name="T39" fmla="*/ 163 h 364"/>
                  <a:gd name="T40" fmla="*/ 407 w 795"/>
                  <a:gd name="T41" fmla="*/ 175 h 364"/>
                  <a:gd name="T42" fmla="*/ 424 w 795"/>
                  <a:gd name="T43" fmla="*/ 203 h 364"/>
                  <a:gd name="T44" fmla="*/ 485 w 795"/>
                  <a:gd name="T45" fmla="*/ 210 h 364"/>
                  <a:gd name="T46" fmla="*/ 450 w 795"/>
                  <a:gd name="T47" fmla="*/ 215 h 364"/>
                  <a:gd name="T48" fmla="*/ 485 w 795"/>
                  <a:gd name="T49" fmla="*/ 210 h 364"/>
                  <a:gd name="T50" fmla="*/ 511 w 795"/>
                  <a:gd name="T51" fmla="*/ 222 h 364"/>
                  <a:gd name="T52" fmla="*/ 528 w 795"/>
                  <a:gd name="T53" fmla="*/ 251 h 364"/>
                  <a:gd name="T54" fmla="*/ 589 w 795"/>
                  <a:gd name="T55" fmla="*/ 255 h 364"/>
                  <a:gd name="T56" fmla="*/ 554 w 795"/>
                  <a:gd name="T57" fmla="*/ 262 h 364"/>
                  <a:gd name="T58" fmla="*/ 589 w 795"/>
                  <a:gd name="T59" fmla="*/ 255 h 364"/>
                  <a:gd name="T60" fmla="*/ 615 w 795"/>
                  <a:gd name="T61" fmla="*/ 267 h 364"/>
                  <a:gd name="T62" fmla="*/ 632 w 795"/>
                  <a:gd name="T63" fmla="*/ 295 h 364"/>
                  <a:gd name="T64" fmla="*/ 691 w 795"/>
                  <a:gd name="T65" fmla="*/ 303 h 364"/>
                  <a:gd name="T66" fmla="*/ 658 w 795"/>
                  <a:gd name="T67" fmla="*/ 307 h 364"/>
                  <a:gd name="T68" fmla="*/ 691 w 795"/>
                  <a:gd name="T69" fmla="*/ 303 h 364"/>
                  <a:gd name="T70" fmla="*/ 717 w 795"/>
                  <a:gd name="T71" fmla="*/ 312 h 364"/>
                  <a:gd name="T72" fmla="*/ 736 w 795"/>
                  <a:gd name="T73" fmla="*/ 343 h 364"/>
                  <a:gd name="T74" fmla="*/ 795 w 795"/>
                  <a:gd name="T75" fmla="*/ 347 h 364"/>
                  <a:gd name="T76" fmla="*/ 762 w 795"/>
                  <a:gd name="T77" fmla="*/ 352 h 364"/>
                  <a:gd name="T78" fmla="*/ 795 w 795"/>
                  <a:gd name="T79" fmla="*/ 347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95" h="364">
                    <a:moveTo>
                      <a:pt x="17" y="5"/>
                    </a:moveTo>
                    <a:lnTo>
                      <a:pt x="10" y="0"/>
                    </a:lnTo>
                    <a:lnTo>
                      <a:pt x="0" y="16"/>
                    </a:lnTo>
                    <a:lnTo>
                      <a:pt x="10" y="21"/>
                    </a:lnTo>
                    <a:lnTo>
                      <a:pt x="17" y="5"/>
                    </a:lnTo>
                    <a:close/>
                    <a:moveTo>
                      <a:pt x="69" y="26"/>
                    </a:moveTo>
                    <a:lnTo>
                      <a:pt x="43" y="14"/>
                    </a:lnTo>
                    <a:lnTo>
                      <a:pt x="36" y="33"/>
                    </a:lnTo>
                    <a:lnTo>
                      <a:pt x="62" y="45"/>
                    </a:lnTo>
                    <a:lnTo>
                      <a:pt x="69" y="26"/>
                    </a:lnTo>
                    <a:close/>
                    <a:moveTo>
                      <a:pt x="121" y="49"/>
                    </a:moveTo>
                    <a:lnTo>
                      <a:pt x="95" y="38"/>
                    </a:lnTo>
                    <a:lnTo>
                      <a:pt x="88" y="54"/>
                    </a:lnTo>
                    <a:lnTo>
                      <a:pt x="114" y="66"/>
                    </a:lnTo>
                    <a:lnTo>
                      <a:pt x="121" y="49"/>
                    </a:lnTo>
                    <a:close/>
                    <a:moveTo>
                      <a:pt x="173" y="73"/>
                    </a:moveTo>
                    <a:lnTo>
                      <a:pt x="147" y="61"/>
                    </a:lnTo>
                    <a:lnTo>
                      <a:pt x="140" y="78"/>
                    </a:lnTo>
                    <a:lnTo>
                      <a:pt x="166" y="90"/>
                    </a:lnTo>
                    <a:lnTo>
                      <a:pt x="173" y="73"/>
                    </a:lnTo>
                    <a:close/>
                    <a:moveTo>
                      <a:pt x="225" y="94"/>
                    </a:moveTo>
                    <a:lnTo>
                      <a:pt x="199" y="83"/>
                    </a:lnTo>
                    <a:lnTo>
                      <a:pt x="192" y="102"/>
                    </a:lnTo>
                    <a:lnTo>
                      <a:pt x="218" y="113"/>
                    </a:lnTo>
                    <a:lnTo>
                      <a:pt x="225" y="94"/>
                    </a:lnTo>
                    <a:close/>
                    <a:moveTo>
                      <a:pt x="277" y="118"/>
                    </a:moveTo>
                    <a:lnTo>
                      <a:pt x="251" y="106"/>
                    </a:lnTo>
                    <a:lnTo>
                      <a:pt x="244" y="123"/>
                    </a:lnTo>
                    <a:lnTo>
                      <a:pt x="270" y="135"/>
                    </a:lnTo>
                    <a:lnTo>
                      <a:pt x="277" y="118"/>
                    </a:lnTo>
                    <a:close/>
                    <a:moveTo>
                      <a:pt x="329" y="142"/>
                    </a:moveTo>
                    <a:lnTo>
                      <a:pt x="303" y="130"/>
                    </a:lnTo>
                    <a:lnTo>
                      <a:pt x="296" y="146"/>
                    </a:lnTo>
                    <a:lnTo>
                      <a:pt x="322" y="158"/>
                    </a:lnTo>
                    <a:lnTo>
                      <a:pt x="329" y="142"/>
                    </a:lnTo>
                    <a:close/>
                    <a:moveTo>
                      <a:pt x="381" y="163"/>
                    </a:moveTo>
                    <a:lnTo>
                      <a:pt x="355" y="154"/>
                    </a:lnTo>
                    <a:lnTo>
                      <a:pt x="348" y="170"/>
                    </a:lnTo>
                    <a:lnTo>
                      <a:pt x="374" y="182"/>
                    </a:lnTo>
                    <a:lnTo>
                      <a:pt x="381" y="163"/>
                    </a:lnTo>
                    <a:close/>
                    <a:moveTo>
                      <a:pt x="433" y="187"/>
                    </a:moveTo>
                    <a:lnTo>
                      <a:pt x="407" y="175"/>
                    </a:lnTo>
                    <a:lnTo>
                      <a:pt x="398" y="194"/>
                    </a:lnTo>
                    <a:lnTo>
                      <a:pt x="424" y="203"/>
                    </a:lnTo>
                    <a:lnTo>
                      <a:pt x="433" y="187"/>
                    </a:lnTo>
                    <a:close/>
                    <a:moveTo>
                      <a:pt x="485" y="210"/>
                    </a:moveTo>
                    <a:lnTo>
                      <a:pt x="459" y="198"/>
                    </a:lnTo>
                    <a:lnTo>
                      <a:pt x="450" y="215"/>
                    </a:lnTo>
                    <a:lnTo>
                      <a:pt x="476" y="227"/>
                    </a:lnTo>
                    <a:lnTo>
                      <a:pt x="485" y="210"/>
                    </a:lnTo>
                    <a:close/>
                    <a:moveTo>
                      <a:pt x="537" y="232"/>
                    </a:moveTo>
                    <a:lnTo>
                      <a:pt x="511" y="222"/>
                    </a:lnTo>
                    <a:lnTo>
                      <a:pt x="502" y="239"/>
                    </a:lnTo>
                    <a:lnTo>
                      <a:pt x="528" y="251"/>
                    </a:lnTo>
                    <a:lnTo>
                      <a:pt x="537" y="232"/>
                    </a:lnTo>
                    <a:close/>
                    <a:moveTo>
                      <a:pt x="589" y="255"/>
                    </a:moveTo>
                    <a:lnTo>
                      <a:pt x="563" y="243"/>
                    </a:lnTo>
                    <a:lnTo>
                      <a:pt x="554" y="262"/>
                    </a:lnTo>
                    <a:lnTo>
                      <a:pt x="580" y="272"/>
                    </a:lnTo>
                    <a:lnTo>
                      <a:pt x="589" y="255"/>
                    </a:lnTo>
                    <a:close/>
                    <a:moveTo>
                      <a:pt x="641" y="279"/>
                    </a:moveTo>
                    <a:lnTo>
                      <a:pt x="615" y="267"/>
                    </a:lnTo>
                    <a:lnTo>
                      <a:pt x="606" y="284"/>
                    </a:lnTo>
                    <a:lnTo>
                      <a:pt x="632" y="295"/>
                    </a:lnTo>
                    <a:lnTo>
                      <a:pt x="641" y="279"/>
                    </a:lnTo>
                    <a:close/>
                    <a:moveTo>
                      <a:pt x="691" y="303"/>
                    </a:moveTo>
                    <a:lnTo>
                      <a:pt x="665" y="291"/>
                    </a:lnTo>
                    <a:lnTo>
                      <a:pt x="658" y="307"/>
                    </a:lnTo>
                    <a:lnTo>
                      <a:pt x="684" y="319"/>
                    </a:lnTo>
                    <a:lnTo>
                      <a:pt x="691" y="303"/>
                    </a:lnTo>
                    <a:close/>
                    <a:moveTo>
                      <a:pt x="743" y="324"/>
                    </a:moveTo>
                    <a:lnTo>
                      <a:pt x="717" y="312"/>
                    </a:lnTo>
                    <a:lnTo>
                      <a:pt x="710" y="331"/>
                    </a:lnTo>
                    <a:lnTo>
                      <a:pt x="736" y="343"/>
                    </a:lnTo>
                    <a:lnTo>
                      <a:pt x="743" y="324"/>
                    </a:lnTo>
                    <a:close/>
                    <a:moveTo>
                      <a:pt x="795" y="347"/>
                    </a:moveTo>
                    <a:lnTo>
                      <a:pt x="769" y="336"/>
                    </a:lnTo>
                    <a:lnTo>
                      <a:pt x="762" y="352"/>
                    </a:lnTo>
                    <a:lnTo>
                      <a:pt x="788" y="364"/>
                    </a:lnTo>
                    <a:lnTo>
                      <a:pt x="795" y="347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9" name="淘宝网chenying0907出品 158"/>
              <p:cNvSpPr>
                <a:spLocks/>
              </p:cNvSpPr>
              <p:nvPr/>
            </p:nvSpPr>
            <p:spPr bwMode="auto">
              <a:xfrm>
                <a:off x="7436161" y="3587198"/>
                <a:ext cx="60955" cy="61718"/>
              </a:xfrm>
              <a:custGeom>
                <a:avLst/>
                <a:gdLst>
                  <a:gd name="T0" fmla="*/ 23 w 34"/>
                  <a:gd name="T1" fmla="*/ 4 h 34"/>
                  <a:gd name="T2" fmla="*/ 31 w 34"/>
                  <a:gd name="T3" fmla="*/ 23 h 34"/>
                  <a:gd name="T4" fmla="*/ 11 w 34"/>
                  <a:gd name="T5" fmla="*/ 31 h 34"/>
                  <a:gd name="T6" fmla="*/ 3 w 34"/>
                  <a:gd name="T7" fmla="*/ 11 h 34"/>
                  <a:gd name="T8" fmla="*/ 23 w 34"/>
                  <a:gd name="T9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3" y="4"/>
                    </a:moveTo>
                    <a:cubicBezTo>
                      <a:pt x="31" y="7"/>
                      <a:pt x="34" y="16"/>
                      <a:pt x="31" y="23"/>
                    </a:cubicBezTo>
                    <a:cubicBezTo>
                      <a:pt x="27" y="31"/>
                      <a:pt x="19" y="34"/>
                      <a:pt x="11" y="31"/>
                    </a:cubicBezTo>
                    <a:cubicBezTo>
                      <a:pt x="3" y="28"/>
                      <a:pt x="0" y="19"/>
                      <a:pt x="3" y="11"/>
                    </a:cubicBezTo>
                    <a:cubicBezTo>
                      <a:pt x="7" y="4"/>
                      <a:pt x="16" y="0"/>
                      <a:pt x="23" y="4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0" name="淘宝网chenying0907出品 159"/>
              <p:cNvSpPr>
                <a:spLocks/>
              </p:cNvSpPr>
              <p:nvPr/>
            </p:nvSpPr>
            <p:spPr bwMode="auto">
              <a:xfrm>
                <a:off x="6821271" y="3325851"/>
                <a:ext cx="70861" cy="65528"/>
              </a:xfrm>
              <a:custGeom>
                <a:avLst/>
                <a:gdLst>
                  <a:gd name="T0" fmla="*/ 93 w 93"/>
                  <a:gd name="T1" fmla="*/ 0 h 86"/>
                  <a:gd name="T2" fmla="*/ 0 w 93"/>
                  <a:gd name="T3" fmla="*/ 10 h 86"/>
                  <a:gd name="T4" fmla="*/ 55 w 93"/>
                  <a:gd name="T5" fmla="*/ 86 h 86"/>
                  <a:gd name="T6" fmla="*/ 93 w 93"/>
                  <a:gd name="T7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" h="86">
                    <a:moveTo>
                      <a:pt x="93" y="0"/>
                    </a:moveTo>
                    <a:lnTo>
                      <a:pt x="0" y="10"/>
                    </a:lnTo>
                    <a:lnTo>
                      <a:pt x="55" y="86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1" name="淘宝网chenying0907出品 160"/>
              <p:cNvSpPr>
                <a:spLocks noEditPoints="1"/>
              </p:cNvSpPr>
              <p:nvPr/>
            </p:nvSpPr>
            <p:spPr bwMode="auto">
              <a:xfrm>
                <a:off x="8048766" y="2115120"/>
                <a:ext cx="279634" cy="605746"/>
              </a:xfrm>
              <a:custGeom>
                <a:avLst/>
                <a:gdLst>
                  <a:gd name="T0" fmla="*/ 17 w 367"/>
                  <a:gd name="T1" fmla="*/ 0 h 795"/>
                  <a:gd name="T2" fmla="*/ 5 w 367"/>
                  <a:gd name="T3" fmla="*/ 17 h 795"/>
                  <a:gd name="T4" fmla="*/ 45 w 367"/>
                  <a:gd name="T5" fmla="*/ 59 h 795"/>
                  <a:gd name="T6" fmla="*/ 14 w 367"/>
                  <a:gd name="T7" fmla="*/ 43 h 795"/>
                  <a:gd name="T8" fmla="*/ 45 w 367"/>
                  <a:gd name="T9" fmla="*/ 59 h 795"/>
                  <a:gd name="T10" fmla="*/ 55 w 367"/>
                  <a:gd name="T11" fmla="*/ 85 h 795"/>
                  <a:gd name="T12" fmla="*/ 50 w 367"/>
                  <a:gd name="T13" fmla="*/ 121 h 795"/>
                  <a:gd name="T14" fmla="*/ 90 w 367"/>
                  <a:gd name="T15" fmla="*/ 163 h 795"/>
                  <a:gd name="T16" fmla="*/ 62 w 367"/>
                  <a:gd name="T17" fmla="*/ 147 h 795"/>
                  <a:gd name="T18" fmla="*/ 90 w 367"/>
                  <a:gd name="T19" fmla="*/ 163 h 795"/>
                  <a:gd name="T20" fmla="*/ 102 w 367"/>
                  <a:gd name="T21" fmla="*/ 189 h 795"/>
                  <a:gd name="T22" fmla="*/ 95 w 367"/>
                  <a:gd name="T23" fmla="*/ 225 h 795"/>
                  <a:gd name="T24" fmla="*/ 135 w 367"/>
                  <a:gd name="T25" fmla="*/ 267 h 795"/>
                  <a:gd name="T26" fmla="*/ 107 w 367"/>
                  <a:gd name="T27" fmla="*/ 249 h 795"/>
                  <a:gd name="T28" fmla="*/ 135 w 367"/>
                  <a:gd name="T29" fmla="*/ 267 h 795"/>
                  <a:gd name="T30" fmla="*/ 147 w 367"/>
                  <a:gd name="T31" fmla="*/ 293 h 795"/>
                  <a:gd name="T32" fmla="*/ 142 w 367"/>
                  <a:gd name="T33" fmla="*/ 327 h 795"/>
                  <a:gd name="T34" fmla="*/ 182 w 367"/>
                  <a:gd name="T35" fmla="*/ 371 h 795"/>
                  <a:gd name="T36" fmla="*/ 154 w 367"/>
                  <a:gd name="T37" fmla="*/ 353 h 795"/>
                  <a:gd name="T38" fmla="*/ 182 w 367"/>
                  <a:gd name="T39" fmla="*/ 371 h 795"/>
                  <a:gd name="T40" fmla="*/ 194 w 367"/>
                  <a:gd name="T41" fmla="*/ 397 h 795"/>
                  <a:gd name="T42" fmla="*/ 187 w 367"/>
                  <a:gd name="T43" fmla="*/ 431 h 795"/>
                  <a:gd name="T44" fmla="*/ 227 w 367"/>
                  <a:gd name="T45" fmla="*/ 476 h 795"/>
                  <a:gd name="T46" fmla="*/ 199 w 367"/>
                  <a:gd name="T47" fmla="*/ 457 h 795"/>
                  <a:gd name="T48" fmla="*/ 227 w 367"/>
                  <a:gd name="T49" fmla="*/ 476 h 795"/>
                  <a:gd name="T50" fmla="*/ 239 w 367"/>
                  <a:gd name="T51" fmla="*/ 502 h 795"/>
                  <a:gd name="T52" fmla="*/ 234 w 367"/>
                  <a:gd name="T53" fmla="*/ 535 h 795"/>
                  <a:gd name="T54" fmla="*/ 274 w 367"/>
                  <a:gd name="T55" fmla="*/ 580 h 795"/>
                  <a:gd name="T56" fmla="*/ 246 w 367"/>
                  <a:gd name="T57" fmla="*/ 561 h 795"/>
                  <a:gd name="T58" fmla="*/ 274 w 367"/>
                  <a:gd name="T59" fmla="*/ 580 h 795"/>
                  <a:gd name="T60" fmla="*/ 286 w 367"/>
                  <a:gd name="T61" fmla="*/ 606 h 795"/>
                  <a:gd name="T62" fmla="*/ 279 w 367"/>
                  <a:gd name="T63" fmla="*/ 639 h 795"/>
                  <a:gd name="T64" fmla="*/ 319 w 367"/>
                  <a:gd name="T65" fmla="*/ 684 h 795"/>
                  <a:gd name="T66" fmla="*/ 291 w 367"/>
                  <a:gd name="T67" fmla="*/ 665 h 795"/>
                  <a:gd name="T68" fmla="*/ 319 w 367"/>
                  <a:gd name="T69" fmla="*/ 684 h 795"/>
                  <a:gd name="T70" fmla="*/ 331 w 367"/>
                  <a:gd name="T71" fmla="*/ 710 h 795"/>
                  <a:gd name="T72" fmla="*/ 327 w 367"/>
                  <a:gd name="T73" fmla="*/ 743 h 795"/>
                  <a:gd name="T74" fmla="*/ 367 w 367"/>
                  <a:gd name="T75" fmla="*/ 788 h 795"/>
                  <a:gd name="T76" fmla="*/ 336 w 367"/>
                  <a:gd name="T77" fmla="*/ 769 h 795"/>
                  <a:gd name="T78" fmla="*/ 367 w 367"/>
                  <a:gd name="T79" fmla="*/ 788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67" h="795">
                    <a:moveTo>
                      <a:pt x="21" y="10"/>
                    </a:moveTo>
                    <a:lnTo>
                      <a:pt x="17" y="0"/>
                    </a:lnTo>
                    <a:lnTo>
                      <a:pt x="0" y="7"/>
                    </a:lnTo>
                    <a:lnTo>
                      <a:pt x="5" y="17"/>
                    </a:lnTo>
                    <a:lnTo>
                      <a:pt x="21" y="10"/>
                    </a:lnTo>
                    <a:close/>
                    <a:moveTo>
                      <a:pt x="45" y="59"/>
                    </a:moveTo>
                    <a:lnTo>
                      <a:pt x="33" y="33"/>
                    </a:lnTo>
                    <a:lnTo>
                      <a:pt x="14" y="43"/>
                    </a:lnTo>
                    <a:lnTo>
                      <a:pt x="26" y="69"/>
                    </a:lnTo>
                    <a:lnTo>
                      <a:pt x="45" y="59"/>
                    </a:lnTo>
                    <a:close/>
                    <a:moveTo>
                      <a:pt x="66" y="111"/>
                    </a:moveTo>
                    <a:lnTo>
                      <a:pt x="55" y="85"/>
                    </a:lnTo>
                    <a:lnTo>
                      <a:pt x="38" y="95"/>
                    </a:lnTo>
                    <a:lnTo>
                      <a:pt x="50" y="121"/>
                    </a:lnTo>
                    <a:lnTo>
                      <a:pt x="66" y="111"/>
                    </a:lnTo>
                    <a:close/>
                    <a:moveTo>
                      <a:pt x="90" y="163"/>
                    </a:moveTo>
                    <a:lnTo>
                      <a:pt x="78" y="137"/>
                    </a:lnTo>
                    <a:lnTo>
                      <a:pt x="62" y="147"/>
                    </a:lnTo>
                    <a:lnTo>
                      <a:pt x="73" y="173"/>
                    </a:lnTo>
                    <a:lnTo>
                      <a:pt x="90" y="163"/>
                    </a:lnTo>
                    <a:close/>
                    <a:moveTo>
                      <a:pt x="114" y="215"/>
                    </a:moveTo>
                    <a:lnTo>
                      <a:pt x="102" y="189"/>
                    </a:lnTo>
                    <a:lnTo>
                      <a:pt x="85" y="199"/>
                    </a:lnTo>
                    <a:lnTo>
                      <a:pt x="95" y="225"/>
                    </a:lnTo>
                    <a:lnTo>
                      <a:pt x="114" y="215"/>
                    </a:lnTo>
                    <a:close/>
                    <a:moveTo>
                      <a:pt x="135" y="267"/>
                    </a:moveTo>
                    <a:lnTo>
                      <a:pt x="125" y="241"/>
                    </a:lnTo>
                    <a:lnTo>
                      <a:pt x="107" y="249"/>
                    </a:lnTo>
                    <a:lnTo>
                      <a:pt x="118" y="275"/>
                    </a:lnTo>
                    <a:lnTo>
                      <a:pt x="135" y="267"/>
                    </a:lnTo>
                    <a:close/>
                    <a:moveTo>
                      <a:pt x="159" y="319"/>
                    </a:moveTo>
                    <a:lnTo>
                      <a:pt x="147" y="293"/>
                    </a:lnTo>
                    <a:lnTo>
                      <a:pt x="130" y="301"/>
                    </a:lnTo>
                    <a:lnTo>
                      <a:pt x="142" y="327"/>
                    </a:lnTo>
                    <a:lnTo>
                      <a:pt x="159" y="319"/>
                    </a:lnTo>
                    <a:close/>
                    <a:moveTo>
                      <a:pt x="182" y="371"/>
                    </a:moveTo>
                    <a:lnTo>
                      <a:pt x="170" y="345"/>
                    </a:lnTo>
                    <a:lnTo>
                      <a:pt x="154" y="353"/>
                    </a:lnTo>
                    <a:lnTo>
                      <a:pt x="166" y="379"/>
                    </a:lnTo>
                    <a:lnTo>
                      <a:pt x="182" y="371"/>
                    </a:lnTo>
                    <a:close/>
                    <a:moveTo>
                      <a:pt x="206" y="424"/>
                    </a:moveTo>
                    <a:lnTo>
                      <a:pt x="194" y="397"/>
                    </a:lnTo>
                    <a:lnTo>
                      <a:pt x="175" y="405"/>
                    </a:lnTo>
                    <a:lnTo>
                      <a:pt x="187" y="431"/>
                    </a:lnTo>
                    <a:lnTo>
                      <a:pt x="206" y="424"/>
                    </a:lnTo>
                    <a:close/>
                    <a:moveTo>
                      <a:pt x="227" y="476"/>
                    </a:moveTo>
                    <a:lnTo>
                      <a:pt x="215" y="450"/>
                    </a:lnTo>
                    <a:lnTo>
                      <a:pt x="199" y="457"/>
                    </a:lnTo>
                    <a:lnTo>
                      <a:pt x="211" y="483"/>
                    </a:lnTo>
                    <a:lnTo>
                      <a:pt x="227" y="476"/>
                    </a:lnTo>
                    <a:close/>
                    <a:moveTo>
                      <a:pt x="251" y="528"/>
                    </a:moveTo>
                    <a:lnTo>
                      <a:pt x="239" y="502"/>
                    </a:lnTo>
                    <a:lnTo>
                      <a:pt x="222" y="509"/>
                    </a:lnTo>
                    <a:lnTo>
                      <a:pt x="234" y="535"/>
                    </a:lnTo>
                    <a:lnTo>
                      <a:pt x="251" y="528"/>
                    </a:lnTo>
                    <a:close/>
                    <a:moveTo>
                      <a:pt x="274" y="580"/>
                    </a:moveTo>
                    <a:lnTo>
                      <a:pt x="263" y="554"/>
                    </a:lnTo>
                    <a:lnTo>
                      <a:pt x="246" y="561"/>
                    </a:lnTo>
                    <a:lnTo>
                      <a:pt x="256" y="587"/>
                    </a:lnTo>
                    <a:lnTo>
                      <a:pt x="274" y="580"/>
                    </a:lnTo>
                    <a:close/>
                    <a:moveTo>
                      <a:pt x="296" y="632"/>
                    </a:moveTo>
                    <a:lnTo>
                      <a:pt x="286" y="606"/>
                    </a:lnTo>
                    <a:lnTo>
                      <a:pt x="267" y="613"/>
                    </a:lnTo>
                    <a:lnTo>
                      <a:pt x="279" y="639"/>
                    </a:lnTo>
                    <a:lnTo>
                      <a:pt x="296" y="632"/>
                    </a:lnTo>
                    <a:close/>
                    <a:moveTo>
                      <a:pt x="319" y="684"/>
                    </a:moveTo>
                    <a:lnTo>
                      <a:pt x="308" y="658"/>
                    </a:lnTo>
                    <a:lnTo>
                      <a:pt x="291" y="665"/>
                    </a:lnTo>
                    <a:lnTo>
                      <a:pt x="303" y="691"/>
                    </a:lnTo>
                    <a:lnTo>
                      <a:pt x="319" y="684"/>
                    </a:lnTo>
                    <a:close/>
                    <a:moveTo>
                      <a:pt x="343" y="736"/>
                    </a:moveTo>
                    <a:lnTo>
                      <a:pt x="331" y="710"/>
                    </a:lnTo>
                    <a:lnTo>
                      <a:pt x="315" y="717"/>
                    </a:lnTo>
                    <a:lnTo>
                      <a:pt x="327" y="743"/>
                    </a:lnTo>
                    <a:lnTo>
                      <a:pt x="343" y="736"/>
                    </a:lnTo>
                    <a:close/>
                    <a:moveTo>
                      <a:pt x="367" y="788"/>
                    </a:moveTo>
                    <a:lnTo>
                      <a:pt x="355" y="762"/>
                    </a:lnTo>
                    <a:lnTo>
                      <a:pt x="336" y="769"/>
                    </a:lnTo>
                    <a:lnTo>
                      <a:pt x="348" y="795"/>
                    </a:lnTo>
                    <a:lnTo>
                      <a:pt x="367" y="78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2" name="淘宝网chenying0907出品 161"/>
              <p:cNvSpPr>
                <a:spLocks/>
              </p:cNvSpPr>
              <p:nvPr/>
            </p:nvSpPr>
            <p:spPr bwMode="auto">
              <a:xfrm>
                <a:off x="8290302" y="2685054"/>
                <a:ext cx="60955" cy="62480"/>
              </a:xfrm>
              <a:custGeom>
                <a:avLst/>
                <a:gdLst>
                  <a:gd name="T0" fmla="*/ 30 w 34"/>
                  <a:gd name="T1" fmla="*/ 11 h 35"/>
                  <a:gd name="T2" fmla="*/ 23 w 34"/>
                  <a:gd name="T3" fmla="*/ 31 h 35"/>
                  <a:gd name="T4" fmla="*/ 3 w 34"/>
                  <a:gd name="T5" fmla="*/ 24 h 35"/>
                  <a:gd name="T6" fmla="*/ 11 w 34"/>
                  <a:gd name="T7" fmla="*/ 4 h 35"/>
                  <a:gd name="T8" fmla="*/ 30 w 34"/>
                  <a:gd name="T9" fmla="*/ 1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5">
                    <a:moveTo>
                      <a:pt x="30" y="11"/>
                    </a:moveTo>
                    <a:cubicBezTo>
                      <a:pt x="34" y="19"/>
                      <a:pt x="30" y="28"/>
                      <a:pt x="23" y="31"/>
                    </a:cubicBezTo>
                    <a:cubicBezTo>
                      <a:pt x="15" y="35"/>
                      <a:pt x="6" y="31"/>
                      <a:pt x="3" y="24"/>
                    </a:cubicBezTo>
                    <a:cubicBezTo>
                      <a:pt x="0" y="16"/>
                      <a:pt x="3" y="7"/>
                      <a:pt x="11" y="4"/>
                    </a:cubicBezTo>
                    <a:cubicBezTo>
                      <a:pt x="18" y="0"/>
                      <a:pt x="27" y="4"/>
                      <a:pt x="30" y="1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3" name="淘宝网chenying0907出品 162"/>
              <p:cNvSpPr>
                <a:spLocks/>
              </p:cNvSpPr>
              <p:nvPr/>
            </p:nvSpPr>
            <p:spPr bwMode="auto">
              <a:xfrm>
                <a:off x="8027431" y="2071689"/>
                <a:ext cx="64765" cy="70861"/>
              </a:xfrm>
              <a:custGeom>
                <a:avLst/>
                <a:gdLst>
                  <a:gd name="T0" fmla="*/ 85 w 85"/>
                  <a:gd name="T1" fmla="*/ 55 h 93"/>
                  <a:gd name="T2" fmla="*/ 9 w 85"/>
                  <a:gd name="T3" fmla="*/ 0 h 93"/>
                  <a:gd name="T4" fmla="*/ 0 w 85"/>
                  <a:gd name="T5" fmla="*/ 93 h 93"/>
                  <a:gd name="T6" fmla="*/ 85 w 85"/>
                  <a:gd name="T7" fmla="*/ 5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93">
                    <a:moveTo>
                      <a:pt x="85" y="55"/>
                    </a:moveTo>
                    <a:lnTo>
                      <a:pt x="9" y="0"/>
                    </a:lnTo>
                    <a:lnTo>
                      <a:pt x="0" y="93"/>
                    </a:lnTo>
                    <a:lnTo>
                      <a:pt x="85" y="55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64" name="淘宝网chenying0907出品 163"/>
            <p:cNvSpPr>
              <a:spLocks noEditPoints="1"/>
            </p:cNvSpPr>
            <p:nvPr/>
          </p:nvSpPr>
          <p:spPr bwMode="auto">
            <a:xfrm>
              <a:off x="7406066" y="2654484"/>
              <a:ext cx="454880" cy="464118"/>
            </a:xfrm>
            <a:custGeom>
              <a:avLst/>
              <a:gdLst>
                <a:gd name="T0" fmla="*/ 87 w 91"/>
                <a:gd name="T1" fmla="*/ 39 h 93"/>
                <a:gd name="T2" fmla="*/ 91 w 91"/>
                <a:gd name="T3" fmla="*/ 46 h 93"/>
                <a:gd name="T4" fmla="*/ 91 w 91"/>
                <a:gd name="T5" fmla="*/ 83 h 93"/>
                <a:gd name="T6" fmla="*/ 81 w 91"/>
                <a:gd name="T7" fmla="*/ 93 h 93"/>
                <a:gd name="T8" fmla="*/ 10 w 91"/>
                <a:gd name="T9" fmla="*/ 93 h 93"/>
                <a:gd name="T10" fmla="*/ 0 w 91"/>
                <a:gd name="T11" fmla="*/ 83 h 93"/>
                <a:gd name="T12" fmla="*/ 0 w 91"/>
                <a:gd name="T13" fmla="*/ 46 h 93"/>
                <a:gd name="T14" fmla="*/ 3 w 91"/>
                <a:gd name="T15" fmla="*/ 40 h 93"/>
                <a:gd name="T16" fmla="*/ 3 w 91"/>
                <a:gd name="T17" fmla="*/ 40 h 93"/>
                <a:gd name="T18" fmla="*/ 3 w 91"/>
                <a:gd name="T19" fmla="*/ 40 h 93"/>
                <a:gd name="T20" fmla="*/ 3 w 91"/>
                <a:gd name="T21" fmla="*/ 39 h 93"/>
                <a:gd name="T22" fmla="*/ 40 w 91"/>
                <a:gd name="T23" fmla="*/ 3 h 93"/>
                <a:gd name="T24" fmla="*/ 51 w 91"/>
                <a:gd name="T25" fmla="*/ 3 h 93"/>
                <a:gd name="T26" fmla="*/ 87 w 91"/>
                <a:gd name="T27" fmla="*/ 39 h 93"/>
                <a:gd name="T28" fmla="*/ 16 w 91"/>
                <a:gd name="T29" fmla="*/ 30 h 93"/>
                <a:gd name="T30" fmla="*/ 16 w 91"/>
                <a:gd name="T31" fmla="*/ 52 h 93"/>
                <a:gd name="T32" fmla="*/ 46 w 91"/>
                <a:gd name="T33" fmla="*/ 75 h 93"/>
                <a:gd name="T34" fmla="*/ 73 w 91"/>
                <a:gd name="T35" fmla="*/ 54 h 93"/>
                <a:gd name="T36" fmla="*/ 73 w 91"/>
                <a:gd name="T37" fmla="*/ 30 h 93"/>
                <a:gd name="T38" fmla="*/ 16 w 91"/>
                <a:gd name="T39" fmla="*/ 30 h 93"/>
                <a:gd name="T40" fmla="*/ 26 w 91"/>
                <a:gd name="T41" fmla="*/ 35 h 93"/>
                <a:gd name="T42" fmla="*/ 26 w 91"/>
                <a:gd name="T43" fmla="*/ 39 h 93"/>
                <a:gd name="T44" fmla="*/ 64 w 91"/>
                <a:gd name="T45" fmla="*/ 39 h 93"/>
                <a:gd name="T46" fmla="*/ 64 w 91"/>
                <a:gd name="T47" fmla="*/ 35 h 93"/>
                <a:gd name="T48" fmla="*/ 26 w 91"/>
                <a:gd name="T49" fmla="*/ 35 h 93"/>
                <a:gd name="T50" fmla="*/ 26 w 91"/>
                <a:gd name="T51" fmla="*/ 51 h 93"/>
                <a:gd name="T52" fmla="*/ 26 w 91"/>
                <a:gd name="T53" fmla="*/ 55 h 93"/>
                <a:gd name="T54" fmla="*/ 64 w 91"/>
                <a:gd name="T55" fmla="*/ 55 h 93"/>
                <a:gd name="T56" fmla="*/ 64 w 91"/>
                <a:gd name="T57" fmla="*/ 51 h 93"/>
                <a:gd name="T58" fmla="*/ 26 w 91"/>
                <a:gd name="T59" fmla="*/ 51 h 93"/>
                <a:gd name="T60" fmla="*/ 26 w 91"/>
                <a:gd name="T61" fmla="*/ 43 h 93"/>
                <a:gd name="T62" fmla="*/ 26 w 91"/>
                <a:gd name="T63" fmla="*/ 47 h 93"/>
                <a:gd name="T64" fmla="*/ 64 w 91"/>
                <a:gd name="T65" fmla="*/ 47 h 93"/>
                <a:gd name="T66" fmla="*/ 64 w 91"/>
                <a:gd name="T67" fmla="*/ 43 h 93"/>
                <a:gd name="T68" fmla="*/ 26 w 91"/>
                <a:gd name="T69" fmla="*/ 43 h 93"/>
                <a:gd name="T70" fmla="*/ 10 w 91"/>
                <a:gd name="T71" fmla="*/ 87 h 93"/>
                <a:gd name="T72" fmla="*/ 28 w 91"/>
                <a:gd name="T73" fmla="*/ 70 h 93"/>
                <a:gd name="T74" fmla="*/ 28 w 91"/>
                <a:gd name="T75" fmla="*/ 67 h 93"/>
                <a:gd name="T76" fmla="*/ 26 w 91"/>
                <a:gd name="T77" fmla="*/ 67 h 93"/>
                <a:gd name="T78" fmla="*/ 8 w 91"/>
                <a:gd name="T79" fmla="*/ 84 h 93"/>
                <a:gd name="T80" fmla="*/ 8 w 91"/>
                <a:gd name="T81" fmla="*/ 87 h 93"/>
                <a:gd name="T82" fmla="*/ 10 w 91"/>
                <a:gd name="T83" fmla="*/ 87 h 93"/>
                <a:gd name="T84" fmla="*/ 85 w 91"/>
                <a:gd name="T85" fmla="*/ 84 h 93"/>
                <a:gd name="T86" fmla="*/ 67 w 91"/>
                <a:gd name="T87" fmla="*/ 67 h 93"/>
                <a:gd name="T88" fmla="*/ 64 w 91"/>
                <a:gd name="T89" fmla="*/ 67 h 93"/>
                <a:gd name="T90" fmla="*/ 64 w 91"/>
                <a:gd name="T91" fmla="*/ 70 h 93"/>
                <a:gd name="T92" fmla="*/ 82 w 91"/>
                <a:gd name="T93" fmla="*/ 87 h 93"/>
                <a:gd name="T94" fmla="*/ 85 w 91"/>
                <a:gd name="T95" fmla="*/ 87 h 93"/>
                <a:gd name="T96" fmla="*/ 85 w 91"/>
                <a:gd name="T97" fmla="*/ 8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" h="93">
                  <a:moveTo>
                    <a:pt x="87" y="39"/>
                  </a:moveTo>
                  <a:cubicBezTo>
                    <a:pt x="89" y="40"/>
                    <a:pt x="91" y="43"/>
                    <a:pt x="91" y="46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1" y="89"/>
                    <a:pt x="86" y="93"/>
                    <a:pt x="81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5" y="93"/>
                    <a:pt x="0" y="89"/>
                    <a:pt x="0" y="8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1" y="41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39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3" y="0"/>
                    <a:pt x="47" y="0"/>
                    <a:pt x="51" y="3"/>
                  </a:cubicBezTo>
                  <a:cubicBezTo>
                    <a:pt x="87" y="39"/>
                    <a:pt x="87" y="39"/>
                    <a:pt x="87" y="39"/>
                  </a:cubicBezTo>
                  <a:close/>
                  <a:moveTo>
                    <a:pt x="16" y="30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16" y="30"/>
                    <a:pt x="16" y="30"/>
                    <a:pt x="16" y="30"/>
                  </a:cubicBezTo>
                  <a:close/>
                  <a:moveTo>
                    <a:pt x="26" y="35"/>
                  </a:moveTo>
                  <a:cubicBezTo>
                    <a:pt x="26" y="39"/>
                    <a:pt x="26" y="39"/>
                    <a:pt x="26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6" y="35"/>
                    <a:pt x="26" y="35"/>
                    <a:pt x="26" y="35"/>
                  </a:cubicBezTo>
                  <a:close/>
                  <a:moveTo>
                    <a:pt x="26" y="51"/>
                  </a:moveTo>
                  <a:cubicBezTo>
                    <a:pt x="26" y="55"/>
                    <a:pt x="26" y="55"/>
                    <a:pt x="26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6" y="43"/>
                  </a:moveTo>
                  <a:cubicBezTo>
                    <a:pt x="26" y="47"/>
                    <a:pt x="26" y="47"/>
                    <a:pt x="26" y="47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26" y="43"/>
                    <a:pt x="26" y="43"/>
                    <a:pt x="26" y="43"/>
                  </a:cubicBezTo>
                  <a:close/>
                  <a:moveTo>
                    <a:pt x="10" y="87"/>
                  </a:moveTo>
                  <a:cubicBezTo>
                    <a:pt x="28" y="70"/>
                    <a:pt x="28" y="70"/>
                    <a:pt x="28" y="70"/>
                  </a:cubicBezTo>
                  <a:cubicBezTo>
                    <a:pt x="29" y="69"/>
                    <a:pt x="29" y="68"/>
                    <a:pt x="28" y="67"/>
                  </a:cubicBezTo>
                  <a:cubicBezTo>
                    <a:pt x="28" y="66"/>
                    <a:pt x="27" y="66"/>
                    <a:pt x="26" y="67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7" y="85"/>
                    <a:pt x="7" y="86"/>
                    <a:pt x="8" y="87"/>
                  </a:cubicBezTo>
                  <a:cubicBezTo>
                    <a:pt x="8" y="88"/>
                    <a:pt x="10" y="88"/>
                    <a:pt x="10" y="87"/>
                  </a:cubicBezTo>
                  <a:close/>
                  <a:moveTo>
                    <a:pt x="85" y="84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66" y="66"/>
                    <a:pt x="65" y="66"/>
                    <a:pt x="64" y="67"/>
                  </a:cubicBezTo>
                  <a:cubicBezTo>
                    <a:pt x="63" y="68"/>
                    <a:pt x="63" y="69"/>
                    <a:pt x="64" y="70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3" y="88"/>
                    <a:pt x="84" y="88"/>
                    <a:pt x="85" y="87"/>
                  </a:cubicBezTo>
                  <a:cubicBezTo>
                    <a:pt x="85" y="86"/>
                    <a:pt x="85" y="85"/>
                    <a:pt x="85" y="8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5" name="淘宝网chenying0907出品 164"/>
            <p:cNvSpPr>
              <a:spLocks noEditPoints="1"/>
            </p:cNvSpPr>
            <p:nvPr/>
          </p:nvSpPr>
          <p:spPr bwMode="auto">
            <a:xfrm>
              <a:off x="6845943" y="3977112"/>
              <a:ext cx="443335" cy="471043"/>
            </a:xfrm>
            <a:custGeom>
              <a:avLst/>
              <a:gdLst>
                <a:gd name="T0" fmla="*/ 75 w 89"/>
                <a:gd name="T1" fmla="*/ 22 h 95"/>
                <a:gd name="T2" fmla="*/ 89 w 89"/>
                <a:gd name="T3" fmla="*/ 53 h 95"/>
                <a:gd name="T4" fmla="*/ 78 w 89"/>
                <a:gd name="T5" fmla="*/ 80 h 95"/>
                <a:gd name="T6" fmla="*/ 47 w 89"/>
                <a:gd name="T7" fmla="*/ 53 h 95"/>
                <a:gd name="T8" fmla="*/ 75 w 89"/>
                <a:gd name="T9" fmla="*/ 22 h 95"/>
                <a:gd name="T10" fmla="*/ 76 w 89"/>
                <a:gd name="T11" fmla="*/ 83 h 95"/>
                <a:gd name="T12" fmla="*/ 69 w 89"/>
                <a:gd name="T13" fmla="*/ 88 h 95"/>
                <a:gd name="T14" fmla="*/ 74 w 89"/>
                <a:gd name="T15" fmla="*/ 81 h 95"/>
                <a:gd name="T16" fmla="*/ 76 w 89"/>
                <a:gd name="T17" fmla="*/ 83 h 95"/>
                <a:gd name="T18" fmla="*/ 64 w 89"/>
                <a:gd name="T19" fmla="*/ 92 h 95"/>
                <a:gd name="T20" fmla="*/ 72 w 89"/>
                <a:gd name="T21" fmla="*/ 79 h 95"/>
                <a:gd name="T22" fmla="*/ 70 w 89"/>
                <a:gd name="T23" fmla="*/ 77 h 95"/>
                <a:gd name="T24" fmla="*/ 60 w 89"/>
                <a:gd name="T25" fmla="*/ 94 h 95"/>
                <a:gd name="T26" fmla="*/ 64 w 89"/>
                <a:gd name="T27" fmla="*/ 92 h 95"/>
                <a:gd name="T28" fmla="*/ 58 w 89"/>
                <a:gd name="T29" fmla="*/ 91 h 95"/>
                <a:gd name="T30" fmla="*/ 67 w 89"/>
                <a:gd name="T31" fmla="*/ 75 h 95"/>
                <a:gd name="T32" fmla="*/ 65 w 89"/>
                <a:gd name="T33" fmla="*/ 74 h 95"/>
                <a:gd name="T34" fmla="*/ 57 w 89"/>
                <a:gd name="T35" fmla="*/ 88 h 95"/>
                <a:gd name="T36" fmla="*/ 58 w 89"/>
                <a:gd name="T37" fmla="*/ 91 h 95"/>
                <a:gd name="T38" fmla="*/ 56 w 89"/>
                <a:gd name="T39" fmla="*/ 84 h 95"/>
                <a:gd name="T40" fmla="*/ 63 w 89"/>
                <a:gd name="T41" fmla="*/ 72 h 95"/>
                <a:gd name="T42" fmla="*/ 61 w 89"/>
                <a:gd name="T43" fmla="*/ 70 h 95"/>
                <a:gd name="T44" fmla="*/ 55 w 89"/>
                <a:gd name="T45" fmla="*/ 81 h 95"/>
                <a:gd name="T46" fmla="*/ 56 w 89"/>
                <a:gd name="T47" fmla="*/ 84 h 95"/>
                <a:gd name="T48" fmla="*/ 53 w 89"/>
                <a:gd name="T49" fmla="*/ 78 h 95"/>
                <a:gd name="T50" fmla="*/ 59 w 89"/>
                <a:gd name="T51" fmla="*/ 68 h 95"/>
                <a:gd name="T52" fmla="*/ 57 w 89"/>
                <a:gd name="T53" fmla="*/ 66 h 95"/>
                <a:gd name="T54" fmla="*/ 52 w 89"/>
                <a:gd name="T55" fmla="*/ 75 h 95"/>
                <a:gd name="T56" fmla="*/ 53 w 89"/>
                <a:gd name="T57" fmla="*/ 78 h 95"/>
                <a:gd name="T58" fmla="*/ 51 w 89"/>
                <a:gd name="T59" fmla="*/ 71 h 95"/>
                <a:gd name="T60" fmla="*/ 55 w 89"/>
                <a:gd name="T61" fmla="*/ 64 h 95"/>
                <a:gd name="T62" fmla="*/ 53 w 89"/>
                <a:gd name="T63" fmla="*/ 62 h 95"/>
                <a:gd name="T64" fmla="*/ 50 w 89"/>
                <a:gd name="T65" fmla="*/ 68 h 95"/>
                <a:gd name="T66" fmla="*/ 51 w 89"/>
                <a:gd name="T67" fmla="*/ 71 h 95"/>
                <a:gd name="T68" fmla="*/ 48 w 89"/>
                <a:gd name="T69" fmla="*/ 65 h 95"/>
                <a:gd name="T70" fmla="*/ 51 w 89"/>
                <a:gd name="T71" fmla="*/ 61 h 95"/>
                <a:gd name="T72" fmla="*/ 49 w 89"/>
                <a:gd name="T73" fmla="*/ 59 h 95"/>
                <a:gd name="T74" fmla="*/ 47 w 89"/>
                <a:gd name="T75" fmla="*/ 61 h 95"/>
                <a:gd name="T76" fmla="*/ 48 w 89"/>
                <a:gd name="T77" fmla="*/ 65 h 95"/>
                <a:gd name="T78" fmla="*/ 46 w 89"/>
                <a:gd name="T79" fmla="*/ 58 h 95"/>
                <a:gd name="T80" fmla="*/ 45 w 89"/>
                <a:gd name="T81" fmla="*/ 55 h 95"/>
                <a:gd name="T82" fmla="*/ 47 w 89"/>
                <a:gd name="T83" fmla="*/ 57 h 95"/>
                <a:gd name="T84" fmla="*/ 46 w 89"/>
                <a:gd name="T85" fmla="*/ 58 h 95"/>
                <a:gd name="T86" fmla="*/ 59 w 89"/>
                <a:gd name="T87" fmla="*/ 17 h 95"/>
                <a:gd name="T88" fmla="*/ 41 w 89"/>
                <a:gd name="T89" fmla="*/ 54 h 95"/>
                <a:gd name="T90" fmla="*/ 36 w 89"/>
                <a:gd name="T91" fmla="*/ 13 h 95"/>
                <a:gd name="T92" fmla="*/ 0 w 89"/>
                <a:gd name="T93" fmla="*/ 54 h 95"/>
                <a:gd name="T94" fmla="*/ 41 w 89"/>
                <a:gd name="T95" fmla="*/ 95 h 95"/>
                <a:gd name="T96" fmla="*/ 55 w 89"/>
                <a:gd name="T97" fmla="*/ 93 h 95"/>
                <a:gd name="T98" fmla="*/ 41 w 89"/>
                <a:gd name="T99" fmla="*/ 54 h 95"/>
                <a:gd name="T100" fmla="*/ 68 w 89"/>
                <a:gd name="T101" fmla="*/ 23 h 95"/>
                <a:gd name="T102" fmla="*/ 59 w 89"/>
                <a:gd name="T103" fmla="*/ 17 h 95"/>
                <a:gd name="T104" fmla="*/ 43 w 89"/>
                <a:gd name="T105" fmla="*/ 0 h 95"/>
                <a:gd name="T106" fmla="*/ 38 w 89"/>
                <a:gd name="T107" fmla="*/ 0 h 95"/>
                <a:gd name="T108" fmla="*/ 43 w 89"/>
                <a:gd name="T109" fmla="*/ 41 h 95"/>
                <a:gd name="T110" fmla="*/ 61 w 89"/>
                <a:gd name="T111" fmla="*/ 4 h 95"/>
                <a:gd name="T112" fmla="*/ 43 w 89"/>
                <a:gd name="T1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95">
                  <a:moveTo>
                    <a:pt x="75" y="22"/>
                  </a:moveTo>
                  <a:cubicBezTo>
                    <a:pt x="83" y="29"/>
                    <a:pt x="89" y="40"/>
                    <a:pt x="89" y="53"/>
                  </a:cubicBezTo>
                  <a:cubicBezTo>
                    <a:pt x="89" y="63"/>
                    <a:pt x="85" y="73"/>
                    <a:pt x="78" y="80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6" y="83"/>
                  </a:moveTo>
                  <a:cubicBezTo>
                    <a:pt x="74" y="85"/>
                    <a:pt x="72" y="87"/>
                    <a:pt x="69" y="88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6" y="83"/>
                    <a:pt x="76" y="83"/>
                    <a:pt x="76" y="83"/>
                  </a:cubicBezTo>
                  <a:close/>
                  <a:moveTo>
                    <a:pt x="64" y="92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3" y="92"/>
                    <a:pt x="64" y="92"/>
                  </a:cubicBezTo>
                  <a:close/>
                  <a:moveTo>
                    <a:pt x="58" y="91"/>
                  </a:moveTo>
                  <a:cubicBezTo>
                    <a:pt x="67" y="75"/>
                    <a:pt x="67" y="75"/>
                    <a:pt x="67" y="75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8" y="91"/>
                    <a:pt x="58" y="91"/>
                    <a:pt x="58" y="91"/>
                  </a:cubicBezTo>
                  <a:close/>
                  <a:moveTo>
                    <a:pt x="56" y="84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6" y="84"/>
                    <a:pt x="56" y="84"/>
                    <a:pt x="56" y="84"/>
                  </a:cubicBezTo>
                  <a:close/>
                  <a:moveTo>
                    <a:pt x="53" y="78"/>
                  </a:moveTo>
                  <a:cubicBezTo>
                    <a:pt x="59" y="68"/>
                    <a:pt x="59" y="68"/>
                    <a:pt x="59" y="68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3" y="78"/>
                    <a:pt x="53" y="78"/>
                    <a:pt x="53" y="78"/>
                  </a:cubicBezTo>
                  <a:close/>
                  <a:moveTo>
                    <a:pt x="51" y="71"/>
                  </a:moveTo>
                  <a:cubicBezTo>
                    <a:pt x="55" y="64"/>
                    <a:pt x="55" y="64"/>
                    <a:pt x="55" y="64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71"/>
                    <a:pt x="51" y="71"/>
                    <a:pt x="51" y="71"/>
                  </a:cubicBezTo>
                  <a:close/>
                  <a:moveTo>
                    <a:pt x="48" y="65"/>
                  </a:moveTo>
                  <a:cubicBezTo>
                    <a:pt x="51" y="61"/>
                    <a:pt x="51" y="61"/>
                    <a:pt x="51" y="61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8" y="65"/>
                    <a:pt x="48" y="65"/>
                    <a:pt x="48" y="65"/>
                  </a:cubicBezTo>
                  <a:close/>
                  <a:moveTo>
                    <a:pt x="46" y="58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6" y="58"/>
                    <a:pt x="46" y="58"/>
                    <a:pt x="46" y="58"/>
                  </a:cubicBezTo>
                  <a:close/>
                  <a:moveTo>
                    <a:pt x="59" y="17"/>
                  </a:moveTo>
                  <a:cubicBezTo>
                    <a:pt x="41" y="54"/>
                    <a:pt x="41" y="54"/>
                    <a:pt x="41" y="54"/>
                  </a:cubicBezTo>
                  <a:cubicBezTo>
                    <a:pt x="41" y="54"/>
                    <a:pt x="38" y="28"/>
                    <a:pt x="36" y="13"/>
                  </a:cubicBezTo>
                  <a:cubicBezTo>
                    <a:pt x="16" y="15"/>
                    <a:pt x="0" y="33"/>
                    <a:pt x="0" y="54"/>
                  </a:cubicBezTo>
                  <a:cubicBezTo>
                    <a:pt x="0" y="77"/>
                    <a:pt x="18" y="95"/>
                    <a:pt x="41" y="95"/>
                  </a:cubicBezTo>
                  <a:cubicBezTo>
                    <a:pt x="46" y="95"/>
                    <a:pt x="51" y="94"/>
                    <a:pt x="55" y="93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6" y="20"/>
                    <a:pt x="63" y="18"/>
                    <a:pt x="59" y="17"/>
                  </a:cubicBezTo>
                  <a:close/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40" y="15"/>
                    <a:pt x="43" y="41"/>
                    <a:pt x="43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6" y="1"/>
                    <a:pt x="49" y="0"/>
                    <a:pt x="4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6" name="淘宝网chenying0907出品 165"/>
            <p:cNvSpPr>
              <a:spLocks noEditPoints="1"/>
            </p:cNvSpPr>
            <p:nvPr/>
          </p:nvSpPr>
          <p:spPr bwMode="auto">
            <a:xfrm>
              <a:off x="8663976" y="2109973"/>
              <a:ext cx="542623" cy="438717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7" name="淘宝网chenying0907出品 166"/>
            <p:cNvSpPr>
              <a:spLocks noEditPoints="1"/>
            </p:cNvSpPr>
            <p:nvPr/>
          </p:nvSpPr>
          <p:spPr bwMode="auto">
            <a:xfrm>
              <a:off x="10091002" y="2647343"/>
              <a:ext cx="334809" cy="52877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8" name="淘宝网chenying0907出品 167"/>
            <p:cNvSpPr>
              <a:spLocks noEditPoints="1"/>
            </p:cNvSpPr>
            <p:nvPr/>
          </p:nvSpPr>
          <p:spPr bwMode="auto">
            <a:xfrm>
              <a:off x="10578030" y="4044005"/>
              <a:ext cx="494134" cy="323265"/>
            </a:xfrm>
            <a:custGeom>
              <a:avLst/>
              <a:gdLst>
                <a:gd name="T0" fmla="*/ 18 w 99"/>
                <a:gd name="T1" fmla="*/ 58 h 65"/>
                <a:gd name="T2" fmla="*/ 53 w 99"/>
                <a:gd name="T3" fmla="*/ 65 h 65"/>
                <a:gd name="T4" fmla="*/ 87 w 99"/>
                <a:gd name="T5" fmla="*/ 57 h 65"/>
                <a:gd name="T6" fmla="*/ 87 w 99"/>
                <a:gd name="T7" fmla="*/ 23 h 65"/>
                <a:gd name="T8" fmla="*/ 53 w 99"/>
                <a:gd name="T9" fmla="*/ 28 h 65"/>
                <a:gd name="T10" fmla="*/ 18 w 99"/>
                <a:gd name="T11" fmla="*/ 23 h 65"/>
                <a:gd name="T12" fmla="*/ 18 w 99"/>
                <a:gd name="T13" fmla="*/ 58 h 65"/>
                <a:gd name="T14" fmla="*/ 99 w 99"/>
                <a:gd name="T15" fmla="*/ 8 h 65"/>
                <a:gd name="T16" fmla="*/ 99 w 99"/>
                <a:gd name="T17" fmla="*/ 17 h 65"/>
                <a:gd name="T18" fmla="*/ 53 w 99"/>
                <a:gd name="T19" fmla="*/ 24 h 65"/>
                <a:gd name="T20" fmla="*/ 7 w 99"/>
                <a:gd name="T21" fmla="*/ 17 h 65"/>
                <a:gd name="T22" fmla="*/ 7 w 99"/>
                <a:gd name="T23" fmla="*/ 34 h 65"/>
                <a:gd name="T24" fmla="*/ 9 w 99"/>
                <a:gd name="T25" fmla="*/ 37 h 65"/>
                <a:gd name="T26" fmla="*/ 5 w 99"/>
                <a:gd name="T27" fmla="*/ 41 h 65"/>
                <a:gd name="T28" fmla="*/ 2 w 99"/>
                <a:gd name="T29" fmla="*/ 37 h 65"/>
                <a:gd name="T30" fmla="*/ 4 w 99"/>
                <a:gd name="T31" fmla="*/ 34 h 65"/>
                <a:gd name="T32" fmla="*/ 4 w 99"/>
                <a:gd name="T33" fmla="*/ 8 h 65"/>
                <a:gd name="T34" fmla="*/ 53 w 99"/>
                <a:gd name="T35" fmla="*/ 0 h 65"/>
                <a:gd name="T36" fmla="*/ 99 w 99"/>
                <a:gd name="T37" fmla="*/ 8 h 65"/>
                <a:gd name="T38" fmla="*/ 8 w 99"/>
                <a:gd name="T39" fmla="*/ 42 h 65"/>
                <a:gd name="T40" fmla="*/ 3 w 99"/>
                <a:gd name="T41" fmla="*/ 42 h 65"/>
                <a:gd name="T42" fmla="*/ 0 w 99"/>
                <a:gd name="T43" fmla="*/ 58 h 65"/>
                <a:gd name="T44" fmla="*/ 2 w 99"/>
                <a:gd name="T45" fmla="*/ 58 h 65"/>
                <a:gd name="T46" fmla="*/ 3 w 99"/>
                <a:gd name="T47" fmla="*/ 56 h 65"/>
                <a:gd name="T48" fmla="*/ 3 w 99"/>
                <a:gd name="T49" fmla="*/ 58 h 65"/>
                <a:gd name="T50" fmla="*/ 6 w 99"/>
                <a:gd name="T51" fmla="*/ 59 h 65"/>
                <a:gd name="T52" fmla="*/ 7 w 99"/>
                <a:gd name="T53" fmla="*/ 57 h 65"/>
                <a:gd name="T54" fmla="*/ 7 w 99"/>
                <a:gd name="T55" fmla="*/ 59 h 65"/>
                <a:gd name="T56" fmla="*/ 8 w 99"/>
                <a:gd name="T57" fmla="*/ 59 h 65"/>
                <a:gd name="T58" fmla="*/ 8 w 99"/>
                <a:gd name="T59" fmla="*/ 51 h 65"/>
                <a:gd name="T60" fmla="*/ 9 w 99"/>
                <a:gd name="T61" fmla="*/ 58 h 65"/>
                <a:gd name="T62" fmla="*/ 11 w 99"/>
                <a:gd name="T63" fmla="*/ 58 h 65"/>
                <a:gd name="T64" fmla="*/ 8 w 99"/>
                <a:gd name="T65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8535064" y="3851016"/>
              <a:ext cx="839294" cy="419646"/>
              <a:chOff x="7938232" y="3636521"/>
              <a:chExt cx="1635545" cy="817771"/>
            </a:xfrm>
          </p:grpSpPr>
          <p:sp>
            <p:nvSpPr>
              <p:cNvPr id="170" name="淘宝网chenying0907出品 226"/>
              <p:cNvSpPr>
                <a:spLocks/>
              </p:cNvSpPr>
              <p:nvPr/>
            </p:nvSpPr>
            <p:spPr bwMode="auto">
              <a:xfrm>
                <a:off x="7938232" y="3636521"/>
                <a:ext cx="431783" cy="817771"/>
              </a:xfrm>
              <a:custGeom>
                <a:avLst/>
                <a:gdLst>
                  <a:gd name="T0" fmla="*/ 0 w 66"/>
                  <a:gd name="T1" fmla="*/ 121 h 126"/>
                  <a:gd name="T2" fmla="*/ 0 w 66"/>
                  <a:gd name="T3" fmla="*/ 82 h 126"/>
                  <a:gd name="T4" fmla="*/ 22 w 66"/>
                  <a:gd name="T5" fmla="*/ 96 h 126"/>
                  <a:gd name="T6" fmla="*/ 29 w 66"/>
                  <a:gd name="T7" fmla="*/ 94 h 126"/>
                  <a:gd name="T8" fmla="*/ 32 w 66"/>
                  <a:gd name="T9" fmla="*/ 88 h 126"/>
                  <a:gd name="T10" fmla="*/ 26 w 66"/>
                  <a:gd name="T11" fmla="*/ 78 h 126"/>
                  <a:gd name="T12" fmla="*/ 20 w 66"/>
                  <a:gd name="T13" fmla="*/ 74 h 126"/>
                  <a:gd name="T14" fmla="*/ 11 w 66"/>
                  <a:gd name="T15" fmla="*/ 66 h 126"/>
                  <a:gd name="T16" fmla="*/ 4 w 66"/>
                  <a:gd name="T17" fmla="*/ 58 h 126"/>
                  <a:gd name="T18" fmla="*/ 1 w 66"/>
                  <a:gd name="T19" fmla="*/ 49 h 126"/>
                  <a:gd name="T20" fmla="*/ 0 w 66"/>
                  <a:gd name="T21" fmla="*/ 40 h 126"/>
                  <a:gd name="T22" fmla="*/ 4 w 66"/>
                  <a:gd name="T23" fmla="*/ 22 h 126"/>
                  <a:gd name="T24" fmla="*/ 9 w 66"/>
                  <a:gd name="T25" fmla="*/ 14 h 126"/>
                  <a:gd name="T26" fmla="*/ 15 w 66"/>
                  <a:gd name="T27" fmla="*/ 8 h 126"/>
                  <a:gd name="T28" fmla="*/ 38 w 66"/>
                  <a:gd name="T29" fmla="*/ 0 h 126"/>
                  <a:gd name="T30" fmla="*/ 63 w 66"/>
                  <a:gd name="T31" fmla="*/ 6 h 126"/>
                  <a:gd name="T32" fmla="*/ 63 w 66"/>
                  <a:gd name="T33" fmla="*/ 44 h 126"/>
                  <a:gd name="T34" fmla="*/ 53 w 66"/>
                  <a:gd name="T35" fmla="*/ 34 h 126"/>
                  <a:gd name="T36" fmla="*/ 43 w 66"/>
                  <a:gd name="T37" fmla="*/ 30 h 126"/>
                  <a:gd name="T38" fmla="*/ 36 w 66"/>
                  <a:gd name="T39" fmla="*/ 32 h 126"/>
                  <a:gd name="T40" fmla="*/ 34 w 66"/>
                  <a:gd name="T41" fmla="*/ 37 h 126"/>
                  <a:gd name="T42" fmla="*/ 41 w 66"/>
                  <a:gd name="T43" fmla="*/ 47 h 126"/>
                  <a:gd name="T44" fmla="*/ 46 w 66"/>
                  <a:gd name="T45" fmla="*/ 51 h 126"/>
                  <a:gd name="T46" fmla="*/ 62 w 66"/>
                  <a:gd name="T47" fmla="*/ 66 h 126"/>
                  <a:gd name="T48" fmla="*/ 66 w 66"/>
                  <a:gd name="T49" fmla="*/ 85 h 126"/>
                  <a:gd name="T50" fmla="*/ 55 w 66"/>
                  <a:gd name="T51" fmla="*/ 114 h 126"/>
                  <a:gd name="T52" fmla="*/ 26 w 66"/>
                  <a:gd name="T53" fmla="*/ 126 h 126"/>
                  <a:gd name="T54" fmla="*/ 0 w 66"/>
                  <a:gd name="T55" fmla="*/ 121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6" h="126">
                    <a:moveTo>
                      <a:pt x="0" y="121"/>
                    </a:moveTo>
                    <a:cubicBezTo>
                      <a:pt x="0" y="82"/>
                      <a:pt x="0" y="82"/>
                      <a:pt x="0" y="82"/>
                    </a:cubicBezTo>
                    <a:cubicBezTo>
                      <a:pt x="7" y="91"/>
                      <a:pt x="14" y="96"/>
                      <a:pt x="22" y="96"/>
                    </a:cubicBezTo>
                    <a:cubicBezTo>
                      <a:pt x="25" y="96"/>
                      <a:pt x="27" y="95"/>
                      <a:pt x="29" y="94"/>
                    </a:cubicBezTo>
                    <a:cubicBezTo>
                      <a:pt x="31" y="92"/>
                      <a:pt x="32" y="90"/>
                      <a:pt x="32" y="88"/>
                    </a:cubicBezTo>
                    <a:cubicBezTo>
                      <a:pt x="32" y="85"/>
                      <a:pt x="30" y="82"/>
                      <a:pt x="26" y="78"/>
                    </a:cubicBezTo>
                    <a:cubicBezTo>
                      <a:pt x="20" y="74"/>
                      <a:pt x="20" y="74"/>
                      <a:pt x="20" y="74"/>
                    </a:cubicBezTo>
                    <a:cubicBezTo>
                      <a:pt x="17" y="72"/>
                      <a:pt x="14" y="69"/>
                      <a:pt x="11" y="66"/>
                    </a:cubicBezTo>
                    <a:cubicBezTo>
                      <a:pt x="8" y="64"/>
                      <a:pt x="6" y="61"/>
                      <a:pt x="4" y="58"/>
                    </a:cubicBezTo>
                    <a:cubicBezTo>
                      <a:pt x="3" y="55"/>
                      <a:pt x="2" y="52"/>
                      <a:pt x="1" y="49"/>
                    </a:cubicBezTo>
                    <a:cubicBezTo>
                      <a:pt x="0" y="46"/>
                      <a:pt x="0" y="43"/>
                      <a:pt x="0" y="40"/>
                    </a:cubicBezTo>
                    <a:cubicBezTo>
                      <a:pt x="0" y="34"/>
                      <a:pt x="1" y="28"/>
                      <a:pt x="4" y="22"/>
                    </a:cubicBezTo>
                    <a:cubicBezTo>
                      <a:pt x="5" y="19"/>
                      <a:pt x="7" y="16"/>
                      <a:pt x="9" y="14"/>
                    </a:cubicBezTo>
                    <a:cubicBezTo>
                      <a:pt x="10" y="12"/>
                      <a:pt x="12" y="9"/>
                      <a:pt x="15" y="8"/>
                    </a:cubicBezTo>
                    <a:cubicBezTo>
                      <a:pt x="21" y="2"/>
                      <a:pt x="29" y="0"/>
                      <a:pt x="38" y="0"/>
                    </a:cubicBezTo>
                    <a:cubicBezTo>
                      <a:pt x="46" y="0"/>
                      <a:pt x="55" y="2"/>
                      <a:pt x="63" y="6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60" y="40"/>
                      <a:pt x="57" y="36"/>
                      <a:pt x="53" y="34"/>
                    </a:cubicBezTo>
                    <a:cubicBezTo>
                      <a:pt x="50" y="31"/>
                      <a:pt x="46" y="30"/>
                      <a:pt x="43" y="30"/>
                    </a:cubicBezTo>
                    <a:cubicBezTo>
                      <a:pt x="40" y="30"/>
                      <a:pt x="38" y="31"/>
                      <a:pt x="36" y="32"/>
                    </a:cubicBezTo>
                    <a:cubicBezTo>
                      <a:pt x="35" y="34"/>
                      <a:pt x="34" y="35"/>
                      <a:pt x="34" y="37"/>
                    </a:cubicBezTo>
                    <a:cubicBezTo>
                      <a:pt x="34" y="41"/>
                      <a:pt x="36" y="44"/>
                      <a:pt x="41" y="47"/>
                    </a:cubicBezTo>
                    <a:cubicBezTo>
                      <a:pt x="46" y="51"/>
                      <a:pt x="46" y="51"/>
                      <a:pt x="46" y="51"/>
                    </a:cubicBezTo>
                    <a:cubicBezTo>
                      <a:pt x="53" y="56"/>
                      <a:pt x="58" y="61"/>
                      <a:pt x="62" y="66"/>
                    </a:cubicBezTo>
                    <a:cubicBezTo>
                      <a:pt x="65" y="72"/>
                      <a:pt x="66" y="78"/>
                      <a:pt x="66" y="85"/>
                    </a:cubicBezTo>
                    <a:cubicBezTo>
                      <a:pt x="66" y="97"/>
                      <a:pt x="62" y="107"/>
                      <a:pt x="55" y="114"/>
                    </a:cubicBezTo>
                    <a:cubicBezTo>
                      <a:pt x="47" y="122"/>
                      <a:pt x="38" y="126"/>
                      <a:pt x="26" y="126"/>
                    </a:cubicBezTo>
                    <a:cubicBezTo>
                      <a:pt x="18" y="126"/>
                      <a:pt x="9" y="124"/>
                      <a:pt x="0" y="1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1" name="淘宝网chenying0907出品 227"/>
              <p:cNvSpPr>
                <a:spLocks/>
              </p:cNvSpPr>
              <p:nvPr/>
            </p:nvSpPr>
            <p:spPr bwMode="auto">
              <a:xfrm>
                <a:off x="8458336" y="3636521"/>
                <a:ext cx="412157" cy="817771"/>
              </a:xfrm>
              <a:custGeom>
                <a:avLst/>
                <a:gdLst>
                  <a:gd name="T0" fmla="*/ 0 w 126"/>
                  <a:gd name="T1" fmla="*/ 250 h 250"/>
                  <a:gd name="T2" fmla="*/ 0 w 126"/>
                  <a:gd name="T3" fmla="*/ 0 h 250"/>
                  <a:gd name="T4" fmla="*/ 126 w 126"/>
                  <a:gd name="T5" fmla="*/ 0 h 250"/>
                  <a:gd name="T6" fmla="*/ 126 w 126"/>
                  <a:gd name="T7" fmla="*/ 59 h 250"/>
                  <a:gd name="T8" fmla="*/ 68 w 126"/>
                  <a:gd name="T9" fmla="*/ 59 h 250"/>
                  <a:gd name="T10" fmla="*/ 68 w 126"/>
                  <a:gd name="T11" fmla="*/ 91 h 250"/>
                  <a:gd name="T12" fmla="*/ 120 w 126"/>
                  <a:gd name="T13" fmla="*/ 91 h 250"/>
                  <a:gd name="T14" fmla="*/ 120 w 126"/>
                  <a:gd name="T15" fmla="*/ 151 h 250"/>
                  <a:gd name="T16" fmla="*/ 68 w 126"/>
                  <a:gd name="T17" fmla="*/ 151 h 250"/>
                  <a:gd name="T18" fmla="*/ 68 w 126"/>
                  <a:gd name="T19" fmla="*/ 191 h 250"/>
                  <a:gd name="T20" fmla="*/ 126 w 126"/>
                  <a:gd name="T21" fmla="*/ 191 h 250"/>
                  <a:gd name="T22" fmla="*/ 126 w 126"/>
                  <a:gd name="T23" fmla="*/ 250 h 250"/>
                  <a:gd name="T24" fmla="*/ 0 w 126"/>
                  <a:gd name="T25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" h="250">
                    <a:moveTo>
                      <a:pt x="0" y="250"/>
                    </a:moveTo>
                    <a:lnTo>
                      <a:pt x="0" y="0"/>
                    </a:lnTo>
                    <a:lnTo>
                      <a:pt x="126" y="0"/>
                    </a:lnTo>
                    <a:lnTo>
                      <a:pt x="126" y="59"/>
                    </a:lnTo>
                    <a:lnTo>
                      <a:pt x="68" y="59"/>
                    </a:lnTo>
                    <a:lnTo>
                      <a:pt x="68" y="91"/>
                    </a:lnTo>
                    <a:lnTo>
                      <a:pt x="120" y="91"/>
                    </a:lnTo>
                    <a:lnTo>
                      <a:pt x="120" y="151"/>
                    </a:lnTo>
                    <a:lnTo>
                      <a:pt x="68" y="151"/>
                    </a:lnTo>
                    <a:lnTo>
                      <a:pt x="68" y="191"/>
                    </a:lnTo>
                    <a:lnTo>
                      <a:pt x="126" y="191"/>
                    </a:lnTo>
                    <a:lnTo>
                      <a:pt x="126" y="250"/>
                    </a:lnTo>
                    <a:lnTo>
                      <a:pt x="0" y="2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2" name="淘宝网chenying0907出品 228"/>
              <p:cNvSpPr>
                <a:spLocks noEditPoints="1"/>
              </p:cNvSpPr>
              <p:nvPr/>
            </p:nvSpPr>
            <p:spPr bwMode="auto">
              <a:xfrm>
                <a:off x="8948999" y="3636521"/>
                <a:ext cx="624778" cy="817771"/>
              </a:xfrm>
              <a:custGeom>
                <a:avLst/>
                <a:gdLst>
                  <a:gd name="T0" fmla="*/ 96 w 96"/>
                  <a:gd name="T1" fmla="*/ 63 h 126"/>
                  <a:gd name="T2" fmla="*/ 83 w 96"/>
                  <a:gd name="T3" fmla="*/ 109 h 126"/>
                  <a:gd name="T4" fmla="*/ 48 w 96"/>
                  <a:gd name="T5" fmla="*/ 126 h 126"/>
                  <a:gd name="T6" fmla="*/ 16 w 96"/>
                  <a:gd name="T7" fmla="*/ 113 h 126"/>
                  <a:gd name="T8" fmla="*/ 0 w 96"/>
                  <a:gd name="T9" fmla="*/ 62 h 126"/>
                  <a:gd name="T10" fmla="*/ 17 w 96"/>
                  <a:gd name="T11" fmla="*/ 12 h 126"/>
                  <a:gd name="T12" fmla="*/ 48 w 96"/>
                  <a:gd name="T13" fmla="*/ 0 h 126"/>
                  <a:gd name="T14" fmla="*/ 83 w 96"/>
                  <a:gd name="T15" fmla="*/ 17 h 126"/>
                  <a:gd name="T16" fmla="*/ 96 w 96"/>
                  <a:gd name="T17" fmla="*/ 63 h 126"/>
                  <a:gd name="T18" fmla="*/ 60 w 96"/>
                  <a:gd name="T19" fmla="*/ 64 h 126"/>
                  <a:gd name="T20" fmla="*/ 48 w 96"/>
                  <a:gd name="T21" fmla="*/ 30 h 126"/>
                  <a:gd name="T22" fmla="*/ 38 w 96"/>
                  <a:gd name="T23" fmla="*/ 39 h 126"/>
                  <a:gd name="T24" fmla="*/ 35 w 96"/>
                  <a:gd name="T25" fmla="*/ 63 h 126"/>
                  <a:gd name="T26" fmla="*/ 38 w 96"/>
                  <a:gd name="T27" fmla="*/ 87 h 126"/>
                  <a:gd name="T28" fmla="*/ 47 w 96"/>
                  <a:gd name="T29" fmla="*/ 96 h 126"/>
                  <a:gd name="T30" fmla="*/ 57 w 96"/>
                  <a:gd name="T31" fmla="*/ 87 h 126"/>
                  <a:gd name="T32" fmla="*/ 60 w 96"/>
                  <a:gd name="T33" fmla="*/ 6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6" h="126">
                    <a:moveTo>
                      <a:pt x="96" y="63"/>
                    </a:moveTo>
                    <a:cubicBezTo>
                      <a:pt x="96" y="82"/>
                      <a:pt x="91" y="97"/>
                      <a:pt x="83" y="109"/>
                    </a:cubicBezTo>
                    <a:cubicBezTo>
                      <a:pt x="74" y="120"/>
                      <a:pt x="62" y="126"/>
                      <a:pt x="48" y="126"/>
                    </a:cubicBezTo>
                    <a:cubicBezTo>
                      <a:pt x="36" y="126"/>
                      <a:pt x="25" y="122"/>
                      <a:pt x="16" y="113"/>
                    </a:cubicBezTo>
                    <a:cubicBezTo>
                      <a:pt x="5" y="102"/>
                      <a:pt x="0" y="85"/>
                      <a:pt x="0" y="62"/>
                    </a:cubicBezTo>
                    <a:cubicBezTo>
                      <a:pt x="0" y="40"/>
                      <a:pt x="5" y="24"/>
                      <a:pt x="17" y="12"/>
                    </a:cubicBezTo>
                    <a:cubicBezTo>
                      <a:pt x="26" y="4"/>
                      <a:pt x="36" y="0"/>
                      <a:pt x="48" y="0"/>
                    </a:cubicBezTo>
                    <a:cubicBezTo>
                      <a:pt x="63" y="0"/>
                      <a:pt x="74" y="5"/>
                      <a:pt x="83" y="17"/>
                    </a:cubicBezTo>
                    <a:cubicBezTo>
                      <a:pt x="91" y="28"/>
                      <a:pt x="96" y="44"/>
                      <a:pt x="96" y="63"/>
                    </a:cubicBezTo>
                    <a:close/>
                    <a:moveTo>
                      <a:pt x="60" y="64"/>
                    </a:moveTo>
                    <a:cubicBezTo>
                      <a:pt x="60" y="41"/>
                      <a:pt x="56" y="30"/>
                      <a:pt x="48" y="30"/>
                    </a:cubicBezTo>
                    <a:cubicBezTo>
                      <a:pt x="44" y="30"/>
                      <a:pt x="41" y="33"/>
                      <a:pt x="38" y="39"/>
                    </a:cubicBezTo>
                    <a:cubicBezTo>
                      <a:pt x="36" y="44"/>
                      <a:pt x="35" y="52"/>
                      <a:pt x="35" y="63"/>
                    </a:cubicBezTo>
                    <a:cubicBezTo>
                      <a:pt x="35" y="73"/>
                      <a:pt x="36" y="81"/>
                      <a:pt x="38" y="87"/>
                    </a:cubicBezTo>
                    <a:cubicBezTo>
                      <a:pt x="40" y="93"/>
                      <a:pt x="44" y="96"/>
                      <a:pt x="47" y="96"/>
                    </a:cubicBezTo>
                    <a:cubicBezTo>
                      <a:pt x="52" y="96"/>
                      <a:pt x="55" y="93"/>
                      <a:pt x="57" y="87"/>
                    </a:cubicBezTo>
                    <a:cubicBezTo>
                      <a:pt x="59" y="82"/>
                      <a:pt x="60" y="74"/>
                      <a:pt x="60" y="6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6430" tIns="48216" rIns="96430" bIns="48216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</a:pPr>
                <a:endParaRPr lang="en-US" sz="949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75" name="淘宝网chenying0907出品 174"/>
          <p:cNvSpPr/>
          <p:nvPr/>
        </p:nvSpPr>
        <p:spPr>
          <a:xfrm>
            <a:off x="668940" y="264627"/>
            <a:ext cx="4187633" cy="22395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6" name="淘宝网chenying0907出品 175"/>
          <p:cNvSpPr/>
          <p:nvPr/>
        </p:nvSpPr>
        <p:spPr>
          <a:xfrm>
            <a:off x="-9259" y="0"/>
            <a:ext cx="4557167" cy="2058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7" name="Redondear rectángulo de esquina del mismo lado 1"/>
          <p:cNvSpPr/>
          <p:nvPr/>
        </p:nvSpPr>
        <p:spPr>
          <a:xfrm>
            <a:off x="-13842" y="192781"/>
            <a:ext cx="4561749" cy="1320356"/>
          </a:xfrm>
          <a:prstGeom prst="round2SameRect">
            <a:avLst>
              <a:gd name="adj1" fmla="val 0"/>
              <a:gd name="adj2" fmla="val 91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TW" altLang="en-US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主題</a:t>
            </a:r>
            <a:r>
              <a:rPr lang="en-US" altLang="zh-TW" sz="6600" dirty="0" smtClean="0">
                <a:solidFill>
                  <a:schemeClr val="bg1"/>
                </a:solidFill>
                <a:latin typeface="Castellar" panose="020A0402060406010301" pitchFamily="18" charset="0"/>
                <a:ea typeface="標楷體" panose="03000509000000000000" pitchFamily="65" charset="-120"/>
              </a:rPr>
              <a:t>&amp;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  <a:endParaRPr lang="zh-CN" alt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sym typeface="Arial" panose="020B060402020202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267032" y="346172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67311" y="3360223"/>
            <a:ext cx="6429375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</a:rPr>
              <a:t>集中營隊資訊的網站</a:t>
            </a:r>
          </a:p>
          <a:p>
            <a:r>
              <a:rPr lang="zh-TW" altLang="en-US" sz="4000" b="1" dirty="0">
                <a:solidFill>
                  <a:schemeClr val="bg1"/>
                </a:solidFill>
              </a:rPr>
              <a:t>提供分類、</a:t>
            </a:r>
            <a:r>
              <a:rPr lang="zh-TW" altLang="en-US" sz="4000" b="1" dirty="0" smtClean="0">
                <a:solidFill>
                  <a:schemeClr val="bg1"/>
                </a:solidFill>
              </a:rPr>
              <a:t>地區</a:t>
            </a:r>
            <a:r>
              <a:rPr lang="zh-TW" altLang="en-US" sz="4000" b="1" dirty="0">
                <a:solidFill>
                  <a:schemeClr val="bg1"/>
                </a:solidFill>
              </a:rPr>
              <a:t>、</a:t>
            </a:r>
            <a:r>
              <a:rPr lang="zh-TW" altLang="en-US" sz="4000" b="1" dirty="0" smtClean="0">
                <a:solidFill>
                  <a:schemeClr val="bg1"/>
                </a:solidFill>
              </a:rPr>
              <a:t>舉辦</a:t>
            </a:r>
            <a:r>
              <a:rPr lang="zh-TW" altLang="en-US" sz="4000" b="1" dirty="0">
                <a:solidFill>
                  <a:schemeClr val="bg1"/>
                </a:solidFill>
              </a:rPr>
              <a:t>時間、參加年齡層，</a:t>
            </a:r>
          </a:p>
          <a:p>
            <a:r>
              <a:rPr lang="zh-TW" altLang="en-US" sz="4000" b="1" dirty="0">
                <a:solidFill>
                  <a:schemeClr val="bg1"/>
                </a:solidFill>
              </a:rPr>
              <a:t>方便使用者篩選最感興趣的活動</a:t>
            </a:r>
          </a:p>
        </p:txBody>
      </p:sp>
    </p:spTree>
    <p:extLst>
      <p:ext uri="{BB962C8B-B14F-4D97-AF65-F5344CB8AC3E}">
        <p14:creationId xmlns:p14="http://schemas.microsoft.com/office/powerpoint/2010/main" val="7061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94"/>
          <p:cNvGrpSpPr/>
          <p:nvPr/>
        </p:nvGrpSpPr>
        <p:grpSpPr>
          <a:xfrm>
            <a:off x="0" y="2343787"/>
            <a:ext cx="2036887" cy="1776594"/>
            <a:chOff x="0" y="0"/>
            <a:chExt cx="1243364" cy="1243364"/>
          </a:xfrm>
        </p:grpSpPr>
        <p:sp>
          <p:nvSpPr>
            <p:cNvPr id="3" name="Shape 1290"/>
            <p:cNvSpPr/>
            <p:nvPr/>
          </p:nvSpPr>
          <p:spPr>
            <a:xfrm>
              <a:off x="0" y="0"/>
              <a:ext cx="1243364" cy="12433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0" tIns="71430" rIns="71430" bIns="71430" numCol="1" anchor="ctr">
              <a:noAutofit/>
            </a:bodyPr>
            <a:lstStyle/>
            <a:p>
              <a:pPr lvl="0">
                <a:lnSpc>
                  <a:spcPct val="12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449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" name="Group 1293"/>
            <p:cNvGrpSpPr/>
            <p:nvPr/>
          </p:nvGrpSpPr>
          <p:grpSpPr>
            <a:xfrm>
              <a:off x="374055" y="351222"/>
              <a:ext cx="495253" cy="540919"/>
              <a:chOff x="0" y="0"/>
              <a:chExt cx="495252" cy="540918"/>
            </a:xfrm>
          </p:grpSpPr>
          <p:sp>
            <p:nvSpPr>
              <p:cNvPr id="5" name="Shape 1291"/>
              <p:cNvSpPr/>
              <p:nvPr/>
            </p:nvSpPr>
            <p:spPr>
              <a:xfrm>
                <a:off x="107933" y="0"/>
                <a:ext cx="270131" cy="2701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164" y="18436"/>
                    </a:moveTo>
                    <a:cubicBezTo>
                      <a:pt x="5273" y="20546"/>
                      <a:pt x="7818" y="21600"/>
                      <a:pt x="10800" y="21600"/>
                    </a:cubicBezTo>
                    <a:cubicBezTo>
                      <a:pt x="13782" y="21600"/>
                      <a:pt x="16327" y="20546"/>
                      <a:pt x="18436" y="18436"/>
                    </a:cubicBezTo>
                    <a:cubicBezTo>
                      <a:pt x="20546" y="16327"/>
                      <a:pt x="21600" y="13782"/>
                      <a:pt x="21600" y="10800"/>
                    </a:cubicBezTo>
                    <a:cubicBezTo>
                      <a:pt x="21600" y="7818"/>
                      <a:pt x="20546" y="5273"/>
                      <a:pt x="18436" y="3164"/>
                    </a:cubicBezTo>
                    <a:cubicBezTo>
                      <a:pt x="16327" y="1054"/>
                      <a:pt x="13782" y="0"/>
                      <a:pt x="10800" y="0"/>
                    </a:cubicBezTo>
                    <a:cubicBezTo>
                      <a:pt x="7818" y="0"/>
                      <a:pt x="5273" y="1055"/>
                      <a:pt x="3164" y="3164"/>
                    </a:cubicBezTo>
                    <a:cubicBezTo>
                      <a:pt x="1055" y="5273"/>
                      <a:pt x="0" y="7818"/>
                      <a:pt x="0" y="10800"/>
                    </a:cubicBezTo>
                    <a:cubicBezTo>
                      <a:pt x="0" y="13782"/>
                      <a:pt x="1055" y="16327"/>
                      <a:pt x="3164" y="18436"/>
                    </a:cubicBezTo>
                    <a:cubicBezTo>
                      <a:pt x="3164" y="18436"/>
                      <a:pt x="3164" y="18436"/>
                      <a:pt x="3164" y="184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3572" tIns="53572" rIns="53572" bIns="53572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449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" name="Shape 1292"/>
              <p:cNvSpPr/>
              <p:nvPr/>
            </p:nvSpPr>
            <p:spPr>
              <a:xfrm>
                <a:off x="0" y="248248"/>
                <a:ext cx="495253" cy="292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32" y="9360"/>
                    </a:moveTo>
                    <a:cubicBezTo>
                      <a:pt x="21225" y="8347"/>
                      <a:pt x="21089" y="7408"/>
                      <a:pt x="20925" y="6543"/>
                    </a:cubicBezTo>
                    <a:cubicBezTo>
                      <a:pt x="20761" y="5678"/>
                      <a:pt x="20542" y="4834"/>
                      <a:pt x="20266" y="4011"/>
                    </a:cubicBezTo>
                    <a:cubicBezTo>
                      <a:pt x="19989" y="3190"/>
                      <a:pt x="19673" y="2489"/>
                      <a:pt x="19314" y="1909"/>
                    </a:cubicBezTo>
                    <a:cubicBezTo>
                      <a:pt x="18957" y="1329"/>
                      <a:pt x="18519" y="867"/>
                      <a:pt x="18002" y="520"/>
                    </a:cubicBezTo>
                    <a:cubicBezTo>
                      <a:pt x="17487" y="175"/>
                      <a:pt x="16916" y="0"/>
                      <a:pt x="16292" y="0"/>
                    </a:cubicBezTo>
                    <a:cubicBezTo>
                      <a:pt x="16190" y="0"/>
                      <a:pt x="15970" y="187"/>
                      <a:pt x="15632" y="559"/>
                    </a:cubicBezTo>
                    <a:cubicBezTo>
                      <a:pt x="15295" y="931"/>
                      <a:pt x="14922" y="1348"/>
                      <a:pt x="14512" y="1805"/>
                    </a:cubicBezTo>
                    <a:cubicBezTo>
                      <a:pt x="14103" y="2264"/>
                      <a:pt x="13557" y="2680"/>
                      <a:pt x="12871" y="3051"/>
                    </a:cubicBezTo>
                    <a:cubicBezTo>
                      <a:pt x="12185" y="3423"/>
                      <a:pt x="11496" y="3610"/>
                      <a:pt x="10800" y="3610"/>
                    </a:cubicBezTo>
                    <a:cubicBezTo>
                      <a:pt x="10104" y="3610"/>
                      <a:pt x="9414" y="3423"/>
                      <a:pt x="8729" y="3051"/>
                    </a:cubicBezTo>
                    <a:cubicBezTo>
                      <a:pt x="8043" y="2680"/>
                      <a:pt x="7496" y="2264"/>
                      <a:pt x="7087" y="1805"/>
                    </a:cubicBezTo>
                    <a:cubicBezTo>
                      <a:pt x="6678" y="1348"/>
                      <a:pt x="6304" y="931"/>
                      <a:pt x="5967" y="559"/>
                    </a:cubicBezTo>
                    <a:cubicBezTo>
                      <a:pt x="5630" y="187"/>
                      <a:pt x="5410" y="0"/>
                      <a:pt x="5308" y="0"/>
                    </a:cubicBezTo>
                    <a:cubicBezTo>
                      <a:pt x="4684" y="0"/>
                      <a:pt x="4113" y="175"/>
                      <a:pt x="3597" y="520"/>
                    </a:cubicBezTo>
                    <a:cubicBezTo>
                      <a:pt x="3081" y="867"/>
                      <a:pt x="2643" y="1329"/>
                      <a:pt x="2286" y="1909"/>
                    </a:cubicBezTo>
                    <a:cubicBezTo>
                      <a:pt x="1927" y="2488"/>
                      <a:pt x="1611" y="3190"/>
                      <a:pt x="1334" y="4011"/>
                    </a:cubicBezTo>
                    <a:cubicBezTo>
                      <a:pt x="1058" y="4834"/>
                      <a:pt x="839" y="5678"/>
                      <a:pt x="675" y="6543"/>
                    </a:cubicBezTo>
                    <a:cubicBezTo>
                      <a:pt x="511" y="7408"/>
                      <a:pt x="375" y="8347"/>
                      <a:pt x="268" y="9360"/>
                    </a:cubicBezTo>
                    <a:cubicBezTo>
                      <a:pt x="161" y="10371"/>
                      <a:pt x="89" y="11314"/>
                      <a:pt x="53" y="12189"/>
                    </a:cubicBezTo>
                    <a:cubicBezTo>
                      <a:pt x="17" y="13063"/>
                      <a:pt x="0" y="13959"/>
                      <a:pt x="0" y="14877"/>
                    </a:cubicBezTo>
                    <a:cubicBezTo>
                      <a:pt x="0" y="16953"/>
                      <a:pt x="372" y="18593"/>
                      <a:pt x="1119" y="19795"/>
                    </a:cubicBezTo>
                    <a:cubicBezTo>
                      <a:pt x="1866" y="20998"/>
                      <a:pt x="2858" y="21600"/>
                      <a:pt x="4096" y="21600"/>
                    </a:cubicBezTo>
                    <a:lnTo>
                      <a:pt x="17504" y="21600"/>
                    </a:lnTo>
                    <a:cubicBezTo>
                      <a:pt x="18741" y="21600"/>
                      <a:pt x="19734" y="20998"/>
                      <a:pt x="20480" y="19795"/>
                    </a:cubicBezTo>
                    <a:cubicBezTo>
                      <a:pt x="21227" y="18593"/>
                      <a:pt x="21600" y="16953"/>
                      <a:pt x="21600" y="14877"/>
                    </a:cubicBezTo>
                    <a:cubicBezTo>
                      <a:pt x="21600" y="13959"/>
                      <a:pt x="21582" y="13063"/>
                      <a:pt x="21547" y="12189"/>
                    </a:cubicBezTo>
                    <a:cubicBezTo>
                      <a:pt x="21511" y="11314"/>
                      <a:pt x="21439" y="10371"/>
                      <a:pt x="21332" y="9360"/>
                    </a:cubicBezTo>
                    <a:cubicBezTo>
                      <a:pt x="21332" y="9360"/>
                      <a:pt x="21332" y="9360"/>
                      <a:pt x="21332" y="936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3572" tIns="53572" rIns="53572" bIns="53572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 sz="4499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63" name="淘宝网chenying0907出品 62"/>
          <p:cNvSpPr/>
          <p:nvPr/>
        </p:nvSpPr>
        <p:spPr>
          <a:xfrm>
            <a:off x="668940" y="264627"/>
            <a:ext cx="3317459" cy="1832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4" name="淘宝网chenying0907出品 63"/>
          <p:cNvSpPr/>
          <p:nvPr/>
        </p:nvSpPr>
        <p:spPr>
          <a:xfrm>
            <a:off x="0" y="1"/>
            <a:ext cx="3693071" cy="17723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5" name="Redondear rectángulo de esquina del mismo lado 1"/>
          <p:cNvSpPr/>
          <p:nvPr/>
        </p:nvSpPr>
        <p:spPr>
          <a:xfrm>
            <a:off x="-122471" y="367454"/>
            <a:ext cx="4283259" cy="1030846"/>
          </a:xfrm>
          <a:prstGeom prst="round2SameRect">
            <a:avLst>
              <a:gd name="adj1" fmla="val 0"/>
              <a:gd name="adj2" fmla="val 91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網站功</a:t>
            </a:r>
            <a:r>
              <a:rPr lang="zh-TW" altLang="en-US" sz="4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能</a:t>
            </a:r>
            <a:r>
              <a:rPr lang="zh-TW" altLang="en-US" sz="48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zh-TW" altLang="en-US" sz="4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3315764" y="1312069"/>
            <a:ext cx="9365442" cy="5040659"/>
            <a:chOff x="655435" y="1048545"/>
            <a:chExt cx="11513074" cy="5794949"/>
          </a:xfrm>
        </p:grpSpPr>
        <p:sp>
          <p:nvSpPr>
            <p:cNvPr id="42" name="矩形: 圓角 3"/>
            <p:cNvSpPr/>
            <p:nvPr/>
          </p:nvSpPr>
          <p:spPr>
            <a:xfrm>
              <a:off x="5490798" y="1048545"/>
              <a:ext cx="1369291" cy="9051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首頁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3" name="矩形: 圓角 4"/>
            <p:cNvSpPr/>
            <p:nvPr/>
          </p:nvSpPr>
          <p:spPr>
            <a:xfrm>
              <a:off x="5490798" y="2369346"/>
              <a:ext cx="1369291" cy="9051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登入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4" name="矩形: 圓角 5"/>
            <p:cNvSpPr/>
            <p:nvPr/>
          </p:nvSpPr>
          <p:spPr>
            <a:xfrm>
              <a:off x="7503151" y="2369346"/>
              <a:ext cx="1396998" cy="9051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註冊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5" name="矩形: 圓角 6"/>
            <p:cNvSpPr/>
            <p:nvPr/>
          </p:nvSpPr>
          <p:spPr>
            <a:xfrm>
              <a:off x="10235221" y="1048545"/>
              <a:ext cx="1451260" cy="9051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營隊</a:t>
              </a:r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搜尋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6" name="矩形: 圓角 10"/>
            <p:cNvSpPr/>
            <p:nvPr/>
          </p:nvSpPr>
          <p:spPr>
            <a:xfrm>
              <a:off x="3038132" y="1048545"/>
              <a:ext cx="1293091" cy="9051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後臺</a:t>
              </a:r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管理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47" name="直線接點 46"/>
            <p:cNvCxnSpPr>
              <a:cxnSpLocks/>
              <a:stCxn id="46" idx="3"/>
              <a:endCxn id="42" idx="1"/>
            </p:cNvCxnSpPr>
            <p:nvPr/>
          </p:nvCxnSpPr>
          <p:spPr>
            <a:xfrm>
              <a:off x="4331223" y="1501127"/>
              <a:ext cx="1159575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>
              <a:cxnSpLocks/>
              <a:stCxn id="42" idx="3"/>
              <a:endCxn id="45" idx="1"/>
            </p:cNvCxnSpPr>
            <p:nvPr/>
          </p:nvCxnSpPr>
          <p:spPr>
            <a:xfrm>
              <a:off x="6860089" y="1501127"/>
              <a:ext cx="3375132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>
              <a:cxnSpLocks/>
              <a:stCxn id="43" idx="3"/>
              <a:endCxn id="44" idx="1"/>
            </p:cNvCxnSpPr>
            <p:nvPr/>
          </p:nvCxnSpPr>
          <p:spPr>
            <a:xfrm>
              <a:off x="6860089" y="2821928"/>
              <a:ext cx="643062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矩形: 圓角 20"/>
            <p:cNvSpPr/>
            <p:nvPr/>
          </p:nvSpPr>
          <p:spPr>
            <a:xfrm>
              <a:off x="3555779" y="3892475"/>
              <a:ext cx="2004289" cy="9051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一般</a:t>
              </a:r>
              <a:r>
                <a:rPr lang="zh-TW" altLang="en-US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會員</a:t>
              </a:r>
              <a:endPara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51" name="矩形: 圓角 21"/>
            <p:cNvSpPr/>
            <p:nvPr/>
          </p:nvSpPr>
          <p:spPr>
            <a:xfrm>
              <a:off x="6744636" y="3892475"/>
              <a:ext cx="2302162" cy="9051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廠商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52" name="直線接點 51"/>
            <p:cNvCxnSpPr>
              <a:cxnSpLocks/>
            </p:cNvCxnSpPr>
            <p:nvPr/>
          </p:nvCxnSpPr>
          <p:spPr>
            <a:xfrm flipV="1">
              <a:off x="4557924" y="3537746"/>
              <a:ext cx="3233886" cy="9236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cxnSpLocks/>
              <a:stCxn id="50" idx="0"/>
            </p:cNvCxnSpPr>
            <p:nvPr/>
          </p:nvCxnSpPr>
          <p:spPr>
            <a:xfrm flipH="1" flipV="1">
              <a:off x="4549473" y="3546982"/>
              <a:ext cx="8451" cy="345493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cxnSpLocks/>
            </p:cNvCxnSpPr>
            <p:nvPr/>
          </p:nvCxnSpPr>
          <p:spPr>
            <a:xfrm flipH="1" flipV="1">
              <a:off x="7791808" y="3543931"/>
              <a:ext cx="2" cy="295563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cxnSpLocks/>
            </p:cNvCxnSpPr>
            <p:nvPr/>
          </p:nvCxnSpPr>
          <p:spPr>
            <a:xfrm flipH="1" flipV="1">
              <a:off x="6255683" y="3274511"/>
              <a:ext cx="1820" cy="272471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>
              <a:cxnSpLocks/>
              <a:stCxn id="43" idx="0"/>
              <a:endCxn id="42" idx="2"/>
            </p:cNvCxnSpPr>
            <p:nvPr/>
          </p:nvCxnSpPr>
          <p:spPr>
            <a:xfrm flipV="1">
              <a:off x="6175444" y="1953709"/>
              <a:ext cx="0" cy="415637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矩形: 圓角 4"/>
            <p:cNvSpPr/>
            <p:nvPr/>
          </p:nvSpPr>
          <p:spPr>
            <a:xfrm>
              <a:off x="655435" y="5916566"/>
              <a:ext cx="1778633" cy="9051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會員資料修改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8" name="矩形: 圓角 4"/>
            <p:cNvSpPr/>
            <p:nvPr/>
          </p:nvSpPr>
          <p:spPr>
            <a:xfrm>
              <a:off x="7539776" y="5938329"/>
              <a:ext cx="1369290" cy="9051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刊登營隊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9" name="矩形: 圓角 4"/>
            <p:cNvSpPr/>
            <p:nvPr/>
          </p:nvSpPr>
          <p:spPr>
            <a:xfrm>
              <a:off x="9221665" y="5938329"/>
              <a:ext cx="1369290" cy="9051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營隊資料編輯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0" name="矩形: 圓角 4"/>
            <p:cNvSpPr/>
            <p:nvPr/>
          </p:nvSpPr>
          <p:spPr>
            <a:xfrm>
              <a:off x="2743117" y="5938330"/>
              <a:ext cx="1369291" cy="9051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營隊收藏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1" name="矩形: 圓角 4"/>
            <p:cNvSpPr/>
            <p:nvPr/>
          </p:nvSpPr>
          <p:spPr>
            <a:xfrm>
              <a:off x="4421457" y="5938330"/>
              <a:ext cx="1369291" cy="9051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收藏一覽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2" name="矩形: 圓角 6"/>
            <p:cNvSpPr/>
            <p:nvPr/>
          </p:nvSpPr>
          <p:spPr>
            <a:xfrm>
              <a:off x="10235221" y="2161527"/>
              <a:ext cx="1451260" cy="9051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營隊總覽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66" name="直線接點 65"/>
            <p:cNvCxnSpPr>
              <a:cxnSpLocks/>
            </p:cNvCxnSpPr>
            <p:nvPr/>
          </p:nvCxnSpPr>
          <p:spPr>
            <a:xfrm>
              <a:off x="9592159" y="2614109"/>
              <a:ext cx="643062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>
              <a:cxnSpLocks/>
            </p:cNvCxnSpPr>
            <p:nvPr/>
          </p:nvCxnSpPr>
          <p:spPr>
            <a:xfrm flipV="1">
              <a:off x="9592159" y="1501127"/>
              <a:ext cx="0" cy="1076038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矩形: 圓角 4"/>
            <p:cNvSpPr/>
            <p:nvPr/>
          </p:nvSpPr>
          <p:spPr>
            <a:xfrm>
              <a:off x="10856516" y="5938216"/>
              <a:ext cx="1311993" cy="9051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修改個人資料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69" name="直線接點 68"/>
            <p:cNvCxnSpPr>
              <a:cxnSpLocks/>
            </p:cNvCxnSpPr>
            <p:nvPr/>
          </p:nvCxnSpPr>
          <p:spPr>
            <a:xfrm>
              <a:off x="1859068" y="5544677"/>
              <a:ext cx="3375132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>
              <a:cxnSpLocks/>
            </p:cNvCxnSpPr>
            <p:nvPr/>
          </p:nvCxnSpPr>
          <p:spPr>
            <a:xfrm>
              <a:off x="6519013" y="5494678"/>
              <a:ext cx="4960926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>
              <a:cxnSpLocks/>
            </p:cNvCxnSpPr>
            <p:nvPr/>
          </p:nvCxnSpPr>
          <p:spPr>
            <a:xfrm flipH="1" flipV="1">
              <a:off x="1854842" y="5545583"/>
              <a:ext cx="8451" cy="345493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>
              <a:cxnSpLocks/>
            </p:cNvCxnSpPr>
            <p:nvPr/>
          </p:nvCxnSpPr>
          <p:spPr>
            <a:xfrm flipH="1" flipV="1">
              <a:off x="5234200" y="5544676"/>
              <a:ext cx="8451" cy="345493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>
              <a:cxnSpLocks/>
            </p:cNvCxnSpPr>
            <p:nvPr/>
          </p:nvCxnSpPr>
          <p:spPr>
            <a:xfrm flipH="1" flipV="1">
              <a:off x="3423456" y="5544677"/>
              <a:ext cx="8451" cy="345493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>
              <a:cxnSpLocks/>
            </p:cNvCxnSpPr>
            <p:nvPr/>
          </p:nvCxnSpPr>
          <p:spPr>
            <a:xfrm flipH="1" flipV="1">
              <a:off x="8104806" y="5529749"/>
              <a:ext cx="8451" cy="345493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>
              <a:cxnSpLocks/>
            </p:cNvCxnSpPr>
            <p:nvPr/>
          </p:nvCxnSpPr>
          <p:spPr>
            <a:xfrm flipH="1" flipV="1">
              <a:off x="9757135" y="5544676"/>
              <a:ext cx="8451" cy="345493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>
              <a:cxnSpLocks/>
            </p:cNvCxnSpPr>
            <p:nvPr/>
          </p:nvCxnSpPr>
          <p:spPr>
            <a:xfrm flipH="1" flipV="1">
              <a:off x="11484164" y="5535532"/>
              <a:ext cx="8451" cy="345493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矩形: 圓角 20"/>
            <p:cNvSpPr/>
            <p:nvPr/>
          </p:nvSpPr>
          <p:spPr>
            <a:xfrm>
              <a:off x="3552364" y="3892475"/>
              <a:ext cx="2004289" cy="9051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一般</a:t>
              </a:r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會員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82" name="直線接點 81"/>
          <p:cNvCxnSpPr>
            <a:cxnSpLocks/>
          </p:cNvCxnSpPr>
          <p:nvPr/>
        </p:nvCxnSpPr>
        <p:spPr>
          <a:xfrm flipH="1" flipV="1">
            <a:off x="5694448" y="2097178"/>
            <a:ext cx="1480" cy="237005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cxnSpLocks/>
          </p:cNvCxnSpPr>
          <p:nvPr/>
        </p:nvCxnSpPr>
        <p:spPr>
          <a:xfrm>
            <a:off x="2790730" y="2282761"/>
            <a:ext cx="3494629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線接點 83"/>
          <p:cNvCxnSpPr>
            <a:cxnSpLocks/>
          </p:cNvCxnSpPr>
          <p:nvPr/>
        </p:nvCxnSpPr>
        <p:spPr>
          <a:xfrm flipH="1" flipV="1">
            <a:off x="2813473" y="2282761"/>
            <a:ext cx="6875" cy="300522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/>
          <p:cNvCxnSpPr>
            <a:cxnSpLocks/>
          </p:cNvCxnSpPr>
          <p:nvPr/>
        </p:nvCxnSpPr>
        <p:spPr>
          <a:xfrm flipH="1" flipV="1">
            <a:off x="4025470" y="2282494"/>
            <a:ext cx="6875" cy="300522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線接點 85"/>
          <p:cNvCxnSpPr>
            <a:cxnSpLocks/>
          </p:cNvCxnSpPr>
          <p:nvPr/>
        </p:nvCxnSpPr>
        <p:spPr>
          <a:xfrm flipH="1" flipV="1">
            <a:off x="5171540" y="2301506"/>
            <a:ext cx="6875" cy="300522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接點 86"/>
          <p:cNvCxnSpPr>
            <a:cxnSpLocks/>
          </p:cNvCxnSpPr>
          <p:nvPr/>
        </p:nvCxnSpPr>
        <p:spPr>
          <a:xfrm flipH="1" flipV="1">
            <a:off x="6278484" y="2248173"/>
            <a:ext cx="6875" cy="300522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矩形: 圓角 10"/>
          <p:cNvSpPr/>
          <p:nvPr/>
        </p:nvSpPr>
        <p:spPr>
          <a:xfrm>
            <a:off x="5809543" y="2468940"/>
            <a:ext cx="1051880" cy="787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公告管理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0" name="矩形: 圓角 10"/>
          <p:cNvSpPr/>
          <p:nvPr/>
        </p:nvSpPr>
        <p:spPr>
          <a:xfrm>
            <a:off x="4652475" y="2468940"/>
            <a:ext cx="1051880" cy="787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營隊管理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9" name="矩形: 圓角 10"/>
          <p:cNvSpPr/>
          <p:nvPr/>
        </p:nvSpPr>
        <p:spPr>
          <a:xfrm>
            <a:off x="3451966" y="2451961"/>
            <a:ext cx="1051880" cy="787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評價管理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" name="矩形: 圓角 10"/>
          <p:cNvSpPr/>
          <p:nvPr/>
        </p:nvSpPr>
        <p:spPr>
          <a:xfrm>
            <a:off x="2231002" y="2451767"/>
            <a:ext cx="1051880" cy="787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會員管理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8" name="矩形: 圓角 4"/>
          <p:cNvSpPr/>
          <p:nvPr/>
        </p:nvSpPr>
        <p:spPr>
          <a:xfrm>
            <a:off x="7712161" y="5538131"/>
            <a:ext cx="1113865" cy="787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管理最新消息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9" name="直線接點 88"/>
          <p:cNvCxnSpPr>
            <a:cxnSpLocks/>
          </p:cNvCxnSpPr>
          <p:nvPr/>
        </p:nvCxnSpPr>
        <p:spPr>
          <a:xfrm flipH="1" flipV="1">
            <a:off x="8085559" y="5200501"/>
            <a:ext cx="6875" cy="300522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2891" y="2464197"/>
            <a:ext cx="8712968" cy="23042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ER-MODEL</a:t>
            </a:r>
            <a:endParaRPr lang="en-US" altLang="zh-TW" sz="72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endParaRPr lang="zh-TW" altLang="en-US" dirty="0"/>
          </a:p>
        </p:txBody>
      </p:sp>
      <p:sp>
        <p:nvSpPr>
          <p:cNvPr id="3" name="淘宝网chenying0907出品 62"/>
          <p:cNvSpPr/>
          <p:nvPr/>
        </p:nvSpPr>
        <p:spPr>
          <a:xfrm>
            <a:off x="1748855" y="2248173"/>
            <a:ext cx="8712968" cy="223224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762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2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67" y="513481"/>
            <a:ext cx="11417881" cy="632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1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2891" y="2464197"/>
            <a:ext cx="8712968" cy="23042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sz="72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emo</a:t>
            </a:r>
            <a:endParaRPr lang="en-US" altLang="zh-TW" sz="72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endParaRPr lang="zh-TW" altLang="en-US" dirty="0"/>
          </a:p>
        </p:txBody>
      </p:sp>
      <p:sp>
        <p:nvSpPr>
          <p:cNvPr id="3" name="淘宝网chenying0907出品 62"/>
          <p:cNvSpPr/>
          <p:nvPr/>
        </p:nvSpPr>
        <p:spPr>
          <a:xfrm>
            <a:off x="1748855" y="2248173"/>
            <a:ext cx="8712968" cy="223224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762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53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淘宝网chenying0907出品 1"/>
          <p:cNvSpPr/>
          <p:nvPr/>
        </p:nvSpPr>
        <p:spPr>
          <a:xfrm>
            <a:off x="20663" y="-8964"/>
            <a:ext cx="12858750" cy="72326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7" name="淘宝网chenying0907出品 16"/>
          <p:cNvSpPr txBox="1"/>
          <p:nvPr/>
        </p:nvSpPr>
        <p:spPr>
          <a:xfrm>
            <a:off x="4197127" y="2313791"/>
            <a:ext cx="6912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8000" b="1" cap="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方正兰亭粗黑简体" panose="02000000000000000000" pitchFamily="2" charset="-122"/>
                <a:cs typeface="Times New Roman" panose="02020603050405020304" pitchFamily="18" charset="0"/>
              </a:rPr>
              <a:t>THE END</a:t>
            </a:r>
            <a:endParaRPr lang="zh-CN" altLang="en-US" sz="8000" b="1" cap="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方正兰亭粗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淘宝网chenying0907出品 259"/>
          <p:cNvSpPr>
            <a:spLocks noChangeArrowheads="1"/>
          </p:cNvSpPr>
          <p:nvPr/>
        </p:nvSpPr>
        <p:spPr bwMode="auto">
          <a:xfrm>
            <a:off x="6717407" y="5416525"/>
            <a:ext cx="23634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b="1" cap="all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endParaRPr lang="zh-CN" altLang="en-US" sz="2000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13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36"/>
</p:tagLst>
</file>

<file path=ppt/theme/theme1.xml><?xml version="1.0" encoding="utf-8"?>
<a:theme xmlns:a="http://schemas.openxmlformats.org/drawingml/2006/main" name="1_自定义设计方案">
  <a:themeElements>
    <a:clrScheme name="自定义 99">
      <a:dk1>
        <a:srgbClr val="000000"/>
      </a:dk1>
      <a:lt1>
        <a:srgbClr val="FFFFFF"/>
      </a:lt1>
      <a:dk2>
        <a:srgbClr val="323232"/>
      </a:dk2>
      <a:lt2>
        <a:srgbClr val="E7DEDA"/>
      </a:lt2>
      <a:accent1>
        <a:srgbClr val="A5300F"/>
      </a:accent1>
      <a:accent2>
        <a:srgbClr val="E19825"/>
      </a:accent2>
      <a:accent3>
        <a:srgbClr val="D55816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99">
    <a:dk1>
      <a:srgbClr val="000000"/>
    </a:dk1>
    <a:lt1>
      <a:srgbClr val="FFFFFF"/>
    </a:lt1>
    <a:dk2>
      <a:srgbClr val="323232"/>
    </a:dk2>
    <a:lt2>
      <a:srgbClr val="E7DEDA"/>
    </a:lt2>
    <a:accent1>
      <a:srgbClr val="A5300F"/>
    </a:accent1>
    <a:accent2>
      <a:srgbClr val="E19825"/>
    </a:accent2>
    <a:accent3>
      <a:srgbClr val="D55816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自定义 99">
    <a:dk1>
      <a:srgbClr val="000000"/>
    </a:dk1>
    <a:lt1>
      <a:srgbClr val="FFFFFF"/>
    </a:lt1>
    <a:dk2>
      <a:srgbClr val="323232"/>
    </a:dk2>
    <a:lt2>
      <a:srgbClr val="E7DEDA"/>
    </a:lt2>
    <a:accent1>
      <a:srgbClr val="A5300F"/>
    </a:accent1>
    <a:accent2>
      <a:srgbClr val="E19825"/>
    </a:accent2>
    <a:accent3>
      <a:srgbClr val="D55816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</Words>
  <Application>Microsoft Office PowerPoint</Application>
  <PresentationFormat>自訂</PresentationFormat>
  <Paragraphs>55</Paragraphs>
  <Slides>8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1_自定义设计方案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chenying0907</dc:title>
  <dc:creator/>
  <dc:description>chenying0907</dc:description>
  <cp:lastModifiedBy/>
  <cp:revision>1</cp:revision>
  <dcterms:created xsi:type="dcterms:W3CDTF">2016-09-13T15:23:47Z</dcterms:created>
  <dcterms:modified xsi:type="dcterms:W3CDTF">2017-06-06T13:28:52Z</dcterms:modified>
</cp:coreProperties>
</file>