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2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4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5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4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3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85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1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47B85-6C32-4D34-A5D6-429C7B7A7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Anum PSET 4 Problem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963BA-F3E6-4B28-B5BD-94F6116E4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Hocky Yudhiono</a:t>
            </a: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𝕍𝕖𝕟𝕥𝕚 ༄ | Impact, Cute anime character, Character design">
            <a:extLst>
              <a:ext uri="{FF2B5EF4-FFF2-40B4-BE49-F238E27FC236}">
                <a16:creationId xmlns:a16="http://schemas.microsoft.com/office/drawing/2014/main" id="{B918BBB1-A9C1-4D57-B5FC-A55501E44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" r="7208"/>
          <a:stretch/>
        </p:blipFill>
        <p:spPr bwMode="auto"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16508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Meiryo</vt:lpstr>
      <vt:lpstr>Arial</vt:lpstr>
      <vt:lpstr>Corbel</vt:lpstr>
      <vt:lpstr>SketchLinesVTI</vt:lpstr>
      <vt:lpstr>Anum PSET 4 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Anum PSET 4 Problem 3</dc:title>
  <dc:creator>Hocky Yudhiono</dc:creator>
  <cp:lastModifiedBy>Hocky Yudhiono</cp:lastModifiedBy>
  <cp:revision>1</cp:revision>
  <dcterms:created xsi:type="dcterms:W3CDTF">2021-03-10T04:23:27Z</dcterms:created>
  <dcterms:modified xsi:type="dcterms:W3CDTF">2021-03-10T04:26:04Z</dcterms:modified>
</cp:coreProperties>
</file>