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0AF-FB42-4D6C-9B23-6197AD1BC4A1}" type="datetimeFigureOut">
              <a:rPr lang="en-US" smtClean="0"/>
              <a:t>26/10/2022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D045-688A-4DF7-AD34-DC2716A4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51059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8842" y="3244334"/>
            <a:ext cx="335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ttps</a:t>
            </a:r>
            <a:r>
              <a:rPr lang="en-US" dirty="0"/>
              <a:t>://www.apple.com/sitemap/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3554" y="922065"/>
            <a:ext cx="9866811" cy="2561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(Arrow Function)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636" y="1667958"/>
            <a:ext cx="4738255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function f(x, y)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Droid Sans Mono"/>
              </a:rPr>
              <a:t> </a:t>
            </a:r>
            <a:r>
              <a:rPr lang="en-US" altLang="en-US" sz="3200" dirty="0" smtClean="0">
                <a:latin typeface="Droid Sa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      return x *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5545" y="4323051"/>
            <a:ext cx="4738255" cy="2154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let f = (x, y) =&gt;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Droid Sans Mono"/>
              </a:rPr>
              <a:t> </a:t>
            </a:r>
            <a:r>
              <a:rPr lang="en-US" altLang="en-US" sz="2800" dirty="0" smtClean="0">
                <a:latin typeface="Droid Sa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      return x *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5636" y="5217560"/>
            <a:ext cx="4738255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let f = (x, y) =&gt; x * y;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15544" y="1679323"/>
            <a:ext cx="4738255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let f = function(x, y)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Droid Sans Mono"/>
              </a:rPr>
              <a:t> </a:t>
            </a:r>
            <a:r>
              <a:rPr lang="en-US" altLang="en-US" sz="3200" dirty="0" smtClean="0">
                <a:latin typeface="Droid Sa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      return x *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Droid Sans Mono"/>
              </a:rPr>
              <a:t>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5" y="25163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81" y="1803784"/>
            <a:ext cx="7148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person =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firstName</a:t>
            </a:r>
            <a:r>
              <a:rPr lang="en-US" sz="2800" dirty="0">
                <a:solidFill>
                  <a:schemeClr val="bg1"/>
                </a:solidFill>
              </a:rPr>
              <a:t>: "John",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lastName</a:t>
            </a:r>
            <a:r>
              <a:rPr lang="en-US" sz="2800" dirty="0">
                <a:solidFill>
                  <a:schemeClr val="bg1"/>
                </a:solidFill>
              </a:rPr>
              <a:t>: "Doe",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id: 5566,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fullName</a:t>
            </a:r>
            <a:r>
              <a:rPr lang="en-US" sz="2800" dirty="0">
                <a:solidFill>
                  <a:schemeClr val="bg1"/>
                </a:solidFill>
              </a:rPr>
              <a:t>: function()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this.firstName</a:t>
            </a:r>
            <a:r>
              <a:rPr lang="en-US" sz="2800" dirty="0">
                <a:solidFill>
                  <a:schemeClr val="bg1"/>
                </a:solidFill>
              </a:rPr>
              <a:t> + " " + </a:t>
            </a:r>
            <a:r>
              <a:rPr lang="en-US" sz="2800" dirty="0" err="1">
                <a:solidFill>
                  <a:schemeClr val="bg1"/>
                </a:solidFill>
              </a:rPr>
              <a:t>this.lastName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27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5" y="25163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5710" y="251637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class Person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constructor(name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          this.name </a:t>
            </a:r>
            <a:r>
              <a:rPr lang="en-US" sz="2000" dirty="0">
                <a:solidFill>
                  <a:schemeClr val="bg1"/>
                </a:solidFill>
              </a:rPr>
              <a:t>= name;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 }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set </a:t>
            </a:r>
            <a:r>
              <a:rPr lang="en-US" sz="2000" dirty="0" err="1">
                <a:solidFill>
                  <a:schemeClr val="bg1"/>
                </a:solidFill>
              </a:rPr>
              <a:t>setName</a:t>
            </a:r>
            <a:r>
              <a:rPr lang="en-US" sz="2000" dirty="0">
                <a:solidFill>
                  <a:schemeClr val="bg1"/>
                </a:solidFill>
              </a:rPr>
              <a:t>(value){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         this.name </a:t>
            </a:r>
            <a:r>
              <a:rPr lang="en-US" sz="2000" dirty="0">
                <a:solidFill>
                  <a:schemeClr val="bg1"/>
                </a:solidFill>
              </a:rPr>
              <a:t>= value;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}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get </a:t>
            </a:r>
            <a:r>
              <a:rPr lang="en-US" sz="2000" dirty="0" err="1">
                <a:solidFill>
                  <a:schemeClr val="bg1"/>
                </a:solidFill>
              </a:rPr>
              <a:t>getName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        return </a:t>
            </a:r>
            <a:r>
              <a:rPr lang="en-US" sz="2000" dirty="0">
                <a:solidFill>
                  <a:schemeClr val="bg1"/>
                </a:solidFill>
              </a:rPr>
              <a:t>this.name;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}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hello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       return </a:t>
            </a:r>
            <a:r>
              <a:rPr lang="en-US" sz="2000" dirty="0">
                <a:solidFill>
                  <a:schemeClr val="bg1"/>
                </a:solidFill>
              </a:rPr>
              <a:t>'Hello, I am ' + this.name + '.';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   }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static </a:t>
            </a:r>
            <a:r>
              <a:rPr lang="en-US" sz="2000" dirty="0" err="1">
                <a:solidFill>
                  <a:schemeClr val="bg1"/>
                </a:solidFill>
              </a:rPr>
              <a:t>sHello</a:t>
            </a:r>
            <a:r>
              <a:rPr lang="en-US" sz="2000" dirty="0">
                <a:solidFill>
                  <a:schemeClr val="bg1"/>
                </a:solidFill>
              </a:rPr>
              <a:t>(){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>
                <a:solidFill>
                  <a:schemeClr val="bg1"/>
                </a:solidFill>
              </a:rPr>
              <a:t>return "Hi everyone, I am a static method.";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   }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 minh = new Person();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minh.setName</a:t>
            </a:r>
            <a:r>
              <a:rPr lang="en-US" sz="2000" dirty="0">
                <a:solidFill>
                  <a:schemeClr val="bg1"/>
                </a:solidFill>
              </a:rPr>
              <a:t> = 'Ngoc Minh';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alert(</a:t>
            </a:r>
            <a:r>
              <a:rPr lang="en-US" sz="2000" dirty="0" err="1">
                <a:solidFill>
                  <a:schemeClr val="bg1"/>
                </a:solidFill>
              </a:rPr>
              <a:t>minh.getName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16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212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Droid Sans Mono</vt:lpstr>
      <vt:lpstr>Times New Roman</vt:lpstr>
      <vt:lpstr>Office Theme</vt:lpstr>
      <vt:lpstr>PowerPoint Presentation</vt:lpstr>
      <vt:lpstr>Hàm mũi tên (Arrow Function)</vt:lpstr>
      <vt:lpstr>Object</vt:lpstr>
      <vt:lpstr>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 Ngôn ngữ lập trình</dc:title>
  <dc:creator>tranngocminhcdn@gmail.com</dc:creator>
  <cp:lastModifiedBy>Admin</cp:lastModifiedBy>
  <cp:revision>163</cp:revision>
  <dcterms:created xsi:type="dcterms:W3CDTF">2020-09-19T03:44:18Z</dcterms:created>
  <dcterms:modified xsi:type="dcterms:W3CDTF">2022-10-26T03:21:59Z</dcterms:modified>
</cp:coreProperties>
</file>