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a1f1e42f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6a1f1e42f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6a1f1e42f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6a1f1e42f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6a1f1e42fe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6a1f1e42fe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a1f1e42f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a1f1e42f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a1f1e42fe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a1f1e42f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a1f1e42f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6a1f1e42f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a1f1e42f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6a1f1e42f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a1f1e42fe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6a1f1e42fe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a1f1e42fe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6a1f1e42fe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6a1f1e42f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6a1f1e42f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6a1f1e42fe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6a1f1e42fe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7954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Identity Verification &amp;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Team name :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to End Integration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Code Implementation</a:t>
            </a:r>
            <a:endParaRPr/>
          </a:p>
        </p:txBody>
      </p:sp>
      <p:pic>
        <p:nvPicPr>
          <p:cNvPr id="338" name="Google Shape;3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7640"/>
            <a:ext cx="9144003" cy="34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404825" y="1174750"/>
            <a:ext cx="8517000" cy="38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1 Identity Verification Contract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Stores users' hashed identity information.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(currently we are storing whole user data in blockchain)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Functions to add, update, and retrieve identity information.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Functions to request and grant access to identity 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2 Consent Management Contract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Manages consents given by users to institutions to access their identity information.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Functions to request consent, grant consent, and check consent status.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3 User Consent Mechanism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 Request Consent:</a:t>
            </a:r>
            <a:r>
              <a:rPr lang="en"/>
              <a:t> Financial institutions or service providers initiate a consent request through the Consent Management Contract when they need to access a user's identity information. (future use case)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Grant Consent:</a:t>
            </a:r>
            <a:r>
              <a:rPr lang="en"/>
              <a:t> Users grant consent by interacting with the Consent Management Contract. This could involve signing a transaction that records their consent on the blockchain.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Check Consent: </a:t>
            </a:r>
            <a:r>
              <a:rPr lang="en"/>
              <a:t>Before accessing a user's identity information, institutions must check the consent status through the Consent Management Contract to ensure that consent has been granted.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Architecture Diagram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Phase 1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204" cy="2766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Architecture Diagram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Phase 2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3051"/>
            <a:ext cx="8783375" cy="329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- step 1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50" y="1629025"/>
            <a:ext cx="9249649" cy="273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- step 2</a:t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2950" y="1750275"/>
            <a:ext cx="9195203" cy="18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4350"/>
            <a:ext cx="9088451" cy="27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204" cy="1959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