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64" r:id="rId2"/>
    <p:sldId id="266" r:id="rId3"/>
    <p:sldId id="265" r:id="rId4"/>
    <p:sldId id="267" r:id="rId5"/>
    <p:sldId id="262" r:id="rId6"/>
    <p:sldId id="268" r:id="rId7"/>
    <p:sldId id="263" r:id="rId8"/>
    <p:sldId id="25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763"/>
    <a:srgbClr val="000000"/>
    <a:srgbClr val="EFEFE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7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oDo\Desktop\Nano-degree%20Bussiness%20analytic-Hoda%20Atef%20Second%20Project\Second%20Project%20of%20Nanodgree%20udacit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oDo\Desktop\Second%20Project%20of%20Nanodgree%20udacit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oDo\Desktop\Nano-degree%20Bussiness%20analytic-Hoda%20Atef%20Second%20Project\Second%20Project%20of%20Nanodgree%20udacit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oDo\Desktop\Second%20Project%20of%20Nanodgree%20udacity.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COGS for Four Years</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0.18335826652482687"/>
          <c:y val="6.2141068990141768E-2"/>
          <c:w val="0.79226281887804084"/>
          <c:h val="0.83400885575618056"/>
        </c:manualLayout>
      </c:layout>
      <c:barChart>
        <c:barDir val="col"/>
        <c:grouping val="clustered"/>
        <c:varyColors val="0"/>
        <c:ser>
          <c:idx val="0"/>
          <c:order val="0"/>
          <c:tx>
            <c:strRef>
              <c:f>'Question-Task1-1'!$G$8</c:f>
              <c:strCache>
                <c:ptCount val="1"/>
                <c:pt idx="0">
                  <c:v>First Year</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trendline>
            <c:spPr>
              <a:ln w="25400" cap="rnd">
                <a:solidFill>
                  <a:schemeClr val="accent1">
                    <a:alpha val="50000"/>
                  </a:schemeClr>
                </a:solidFill>
              </a:ln>
              <a:effectLst/>
            </c:spPr>
            <c:trendlineType val="movingAvg"/>
            <c:period val="2"/>
            <c:dispRSqr val="0"/>
            <c:dispEq val="0"/>
          </c:trendline>
          <c:errBars>
            <c:errBarType val="both"/>
            <c:errValType val="stdErr"/>
            <c:noEndCap val="0"/>
            <c:spPr>
              <a:noFill/>
              <a:ln w="9525">
                <a:solidFill>
                  <a:schemeClr val="lt1">
                    <a:lumMod val="50000"/>
                  </a:schemeClr>
                </a:solidFill>
                <a:round/>
              </a:ln>
              <a:effectLst/>
            </c:spPr>
          </c:errBars>
          <c:cat>
            <c:strRef>
              <c:f>('Question-Task1-1'!$F$9,'Question-Task1-1'!$F$11,'Question-Task1-1'!$F$13:$F$16)</c:f>
              <c:strCache>
                <c:ptCount val="6"/>
                <c:pt idx="0">
                  <c:v>median</c:v>
                </c:pt>
                <c:pt idx="1">
                  <c:v>mean</c:v>
                </c:pt>
                <c:pt idx="2">
                  <c:v>Mode</c:v>
                </c:pt>
                <c:pt idx="3">
                  <c:v>Range</c:v>
                </c:pt>
                <c:pt idx="4">
                  <c:v>Standard Deviation</c:v>
                </c:pt>
                <c:pt idx="5">
                  <c:v>Standard Error</c:v>
                </c:pt>
              </c:strCache>
              <c:extLst/>
            </c:strRef>
          </c:cat>
          <c:val>
            <c:numRef>
              <c:f>('Question-Task1-1'!$G$9,'Question-Task1-1'!$G$11,'Question-Task1-1'!$G$13:$G$16)</c:f>
              <c:numCache>
                <c:formatCode>#,##0</c:formatCode>
                <c:ptCount val="6"/>
                <c:pt idx="0">
                  <c:v>3784370000</c:v>
                </c:pt>
                <c:pt idx="1">
                  <c:v>12462318141.274239</c:v>
                </c:pt>
                <c:pt idx="2">
                  <c:v>155355000</c:v>
                </c:pt>
                <c:pt idx="3">
                  <c:v>352296742000</c:v>
                </c:pt>
                <c:pt idx="4">
                  <c:v>32247022050.904919</c:v>
                </c:pt>
                <c:pt idx="5">
                  <c:v>524194.93352926878</c:v>
                </c:pt>
              </c:numCache>
              <c:extLst/>
            </c:numRef>
          </c:val>
          <c:extLst>
            <c:ext xmlns:c16="http://schemas.microsoft.com/office/drawing/2014/chart" uri="{C3380CC4-5D6E-409C-BE32-E72D297353CC}">
              <c16:uniqueId val="{00000001-B3B3-4111-82E6-43FE42EE2FDD}"/>
            </c:ext>
          </c:extLst>
        </c:ser>
        <c:ser>
          <c:idx val="1"/>
          <c:order val="1"/>
          <c:tx>
            <c:strRef>
              <c:f>'Question-Task1-1'!$H$8</c:f>
              <c:strCache>
                <c:ptCount val="1"/>
                <c:pt idx="0">
                  <c:v>Second Year</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trendline>
            <c:spPr>
              <a:ln w="25400" cap="rnd">
                <a:solidFill>
                  <a:schemeClr val="accent2">
                    <a:alpha val="50000"/>
                  </a:schemeClr>
                </a:solidFill>
              </a:ln>
              <a:effectLst/>
            </c:spPr>
            <c:trendlineType val="movingAvg"/>
            <c:period val="2"/>
            <c:dispRSqr val="0"/>
            <c:dispEq val="0"/>
          </c:trendline>
          <c:errBars>
            <c:errBarType val="both"/>
            <c:errValType val="stdErr"/>
            <c:noEndCap val="0"/>
            <c:spPr>
              <a:noFill/>
              <a:ln w="9525">
                <a:solidFill>
                  <a:schemeClr val="lt1">
                    <a:lumMod val="50000"/>
                  </a:schemeClr>
                </a:solidFill>
                <a:round/>
              </a:ln>
              <a:effectLst/>
            </c:spPr>
          </c:errBars>
          <c:cat>
            <c:strRef>
              <c:f>('Question-Task1-1'!$F$9,'Question-Task1-1'!$F$11,'Question-Task1-1'!$F$13:$F$16)</c:f>
              <c:strCache>
                <c:ptCount val="6"/>
                <c:pt idx="0">
                  <c:v>median</c:v>
                </c:pt>
                <c:pt idx="1">
                  <c:v>mean</c:v>
                </c:pt>
                <c:pt idx="2">
                  <c:v>Mode</c:v>
                </c:pt>
                <c:pt idx="3">
                  <c:v>Range</c:v>
                </c:pt>
                <c:pt idx="4">
                  <c:v>Standard Deviation</c:v>
                </c:pt>
                <c:pt idx="5">
                  <c:v>Standard Error</c:v>
                </c:pt>
              </c:strCache>
              <c:extLst/>
            </c:strRef>
          </c:cat>
          <c:val>
            <c:numRef>
              <c:f>('Question-Task1-1'!$H$9,'Question-Task1-1'!$H$11,'Question-Task1-1'!$H$13:$H$16)</c:f>
              <c:numCache>
                <c:formatCode>#,##0</c:formatCode>
                <c:ptCount val="6"/>
                <c:pt idx="0">
                  <c:v>3969000000</c:v>
                </c:pt>
                <c:pt idx="1">
                  <c:v>12401101009.546539</c:v>
                </c:pt>
                <c:pt idx="2">
                  <c:v>205018000</c:v>
                </c:pt>
                <c:pt idx="3">
                  <c:v>358068858000</c:v>
                </c:pt>
                <c:pt idx="4">
                  <c:v>30582352607.256863</c:v>
                </c:pt>
                <c:pt idx="5">
                  <c:v>485434.16836915654</c:v>
                </c:pt>
              </c:numCache>
              <c:extLst/>
            </c:numRef>
          </c:val>
          <c:extLst>
            <c:ext xmlns:c16="http://schemas.microsoft.com/office/drawing/2014/chart" uri="{C3380CC4-5D6E-409C-BE32-E72D297353CC}">
              <c16:uniqueId val="{00000003-B3B3-4111-82E6-43FE42EE2FDD}"/>
            </c:ext>
          </c:extLst>
        </c:ser>
        <c:ser>
          <c:idx val="2"/>
          <c:order val="2"/>
          <c:tx>
            <c:strRef>
              <c:f>'Question-Task1-1'!$I$8</c:f>
              <c:strCache>
                <c:ptCount val="1"/>
                <c:pt idx="0">
                  <c:v>Third Year</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trendline>
            <c:spPr>
              <a:ln w="25400" cap="rnd">
                <a:solidFill>
                  <a:schemeClr val="accent3">
                    <a:alpha val="50000"/>
                  </a:schemeClr>
                </a:solidFill>
              </a:ln>
              <a:effectLst/>
            </c:spPr>
            <c:trendlineType val="movingAvg"/>
            <c:period val="2"/>
            <c:dispRSqr val="0"/>
            <c:dispEq val="0"/>
          </c:trendline>
          <c:errBars>
            <c:errBarType val="both"/>
            <c:errValType val="stdErr"/>
            <c:noEndCap val="0"/>
            <c:spPr>
              <a:noFill/>
              <a:ln w="9525">
                <a:solidFill>
                  <a:schemeClr val="lt1">
                    <a:lumMod val="50000"/>
                  </a:schemeClr>
                </a:solidFill>
                <a:round/>
              </a:ln>
              <a:effectLst/>
            </c:spPr>
          </c:errBars>
          <c:cat>
            <c:strRef>
              <c:f>('Question-Task1-1'!$F$9,'Question-Task1-1'!$F$11,'Question-Task1-1'!$F$13:$F$16)</c:f>
              <c:strCache>
                <c:ptCount val="6"/>
                <c:pt idx="0">
                  <c:v>median</c:v>
                </c:pt>
                <c:pt idx="1">
                  <c:v>mean</c:v>
                </c:pt>
                <c:pt idx="2">
                  <c:v>Mode</c:v>
                </c:pt>
                <c:pt idx="3">
                  <c:v>Range</c:v>
                </c:pt>
                <c:pt idx="4">
                  <c:v>Standard Deviation</c:v>
                </c:pt>
                <c:pt idx="5">
                  <c:v>Standard Error</c:v>
                </c:pt>
              </c:strCache>
              <c:extLst/>
            </c:strRef>
          </c:cat>
          <c:val>
            <c:numRef>
              <c:f>('Question-Task1-1'!$I$9,'Question-Task1-1'!$I$11,'Question-Task1-1'!$I$13:$I$16)</c:f>
              <c:numCache>
                <c:formatCode>#,##0</c:formatCode>
                <c:ptCount val="6"/>
                <c:pt idx="0">
                  <c:v>4086876500</c:v>
                </c:pt>
                <c:pt idx="1">
                  <c:v>12706247838.942308</c:v>
                </c:pt>
                <c:pt idx="2">
                  <c:v>392709000</c:v>
                </c:pt>
                <c:pt idx="3">
                  <c:v>365046000000</c:v>
                </c:pt>
                <c:pt idx="4">
                  <c:v>30835779061.056355</c:v>
                </c:pt>
                <c:pt idx="5">
                  <c:v>482346.54074155778</c:v>
                </c:pt>
              </c:numCache>
              <c:extLst/>
            </c:numRef>
          </c:val>
          <c:extLst>
            <c:ext xmlns:c16="http://schemas.microsoft.com/office/drawing/2014/chart" uri="{C3380CC4-5D6E-409C-BE32-E72D297353CC}">
              <c16:uniqueId val="{00000005-B3B3-4111-82E6-43FE42EE2FDD}"/>
            </c:ext>
          </c:extLst>
        </c:ser>
        <c:ser>
          <c:idx val="3"/>
          <c:order val="3"/>
          <c:tx>
            <c:strRef>
              <c:f>'Question-Task1-1'!$J$8</c:f>
              <c:strCache>
                <c:ptCount val="1"/>
                <c:pt idx="0">
                  <c:v>Fourth Year</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trendline>
            <c:spPr>
              <a:ln w="25400" cap="rnd">
                <a:solidFill>
                  <a:schemeClr val="accent4">
                    <a:alpha val="50000"/>
                  </a:schemeClr>
                </a:solidFill>
              </a:ln>
              <a:effectLst/>
            </c:spPr>
            <c:trendlineType val="movingAvg"/>
            <c:period val="2"/>
            <c:dispRSqr val="0"/>
            <c:dispEq val="0"/>
          </c:trendline>
          <c:errBars>
            <c:errBarType val="both"/>
            <c:errValType val="stdErr"/>
            <c:noEndCap val="0"/>
            <c:spPr>
              <a:noFill/>
              <a:ln w="9525">
                <a:solidFill>
                  <a:schemeClr val="lt1">
                    <a:lumMod val="50000"/>
                  </a:schemeClr>
                </a:solidFill>
                <a:round/>
              </a:ln>
              <a:effectLst/>
            </c:spPr>
          </c:errBars>
          <c:cat>
            <c:strRef>
              <c:f>('Question-Task1-1'!$F$9,'Question-Task1-1'!$F$11,'Question-Task1-1'!$F$13:$F$16)</c:f>
              <c:strCache>
                <c:ptCount val="6"/>
                <c:pt idx="0">
                  <c:v>median</c:v>
                </c:pt>
                <c:pt idx="1">
                  <c:v>mean</c:v>
                </c:pt>
                <c:pt idx="2">
                  <c:v>Mode</c:v>
                </c:pt>
                <c:pt idx="3">
                  <c:v>Range</c:v>
                </c:pt>
                <c:pt idx="4">
                  <c:v>Standard Deviation</c:v>
                </c:pt>
                <c:pt idx="5">
                  <c:v>Standard Error</c:v>
                </c:pt>
              </c:strCache>
              <c:extLst/>
            </c:strRef>
          </c:cat>
          <c:val>
            <c:numRef>
              <c:f>('Question-Task1-1'!$J$9,'Question-Task1-1'!$J$11,'Question-Task1-1'!$J$13:$J$16)</c:f>
              <c:numCache>
                <c:formatCode>#,##0</c:formatCode>
                <c:ptCount val="6"/>
                <c:pt idx="0">
                  <c:v>4135900000</c:v>
                </c:pt>
                <c:pt idx="1">
                  <c:v>12131572072.815535</c:v>
                </c:pt>
                <c:pt idx="2">
                  <c:v>299694000</c:v>
                </c:pt>
                <c:pt idx="3">
                  <c:v>360944000000</c:v>
                </c:pt>
                <c:pt idx="4">
                  <c:v>28684152117.664295</c:v>
                </c:pt>
                <c:pt idx="5">
                  <c:v>446022.74087930779</c:v>
                </c:pt>
              </c:numCache>
              <c:extLst/>
            </c:numRef>
          </c:val>
          <c:extLst>
            <c:ext xmlns:c16="http://schemas.microsoft.com/office/drawing/2014/chart" uri="{C3380CC4-5D6E-409C-BE32-E72D297353CC}">
              <c16:uniqueId val="{00000007-B3B3-4111-82E6-43FE42EE2FDD}"/>
            </c:ext>
          </c:extLst>
        </c:ser>
        <c:dLbls>
          <c:showLegendKey val="0"/>
          <c:showVal val="0"/>
          <c:showCatName val="0"/>
          <c:showSerName val="0"/>
          <c:showPercent val="0"/>
          <c:showBubbleSize val="0"/>
        </c:dLbls>
        <c:gapWidth val="315"/>
        <c:overlap val="-40"/>
        <c:axId val="1123000095"/>
        <c:axId val="1123001535"/>
      </c:barChart>
      <c:catAx>
        <c:axId val="1123000095"/>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dirty="0"/>
                  <a:t>Measurements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23001535"/>
        <c:crosses val="autoZero"/>
        <c:auto val="1"/>
        <c:lblAlgn val="ctr"/>
        <c:lblOffset val="100"/>
        <c:noMultiLvlLbl val="0"/>
      </c:catAx>
      <c:valAx>
        <c:axId val="1123001535"/>
        <c:scaling>
          <c:orientation val="minMax"/>
          <c:min val="7.5"/>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dirty="0"/>
                  <a:t>COGsS</a:t>
                </a:r>
              </a:p>
              <a:p>
                <a:pPr>
                  <a:defRPr/>
                </a:pPr>
                <a:endParaRPr lang="en-US" dirty="0"/>
              </a:p>
              <a:p>
                <a:pPr>
                  <a:defRPr/>
                </a:pPr>
                <a:endParaRPr lang="en-US" dirty="0"/>
              </a:p>
            </c:rich>
          </c:tx>
          <c:layout>
            <c:manualLayout>
              <c:xMode val="edge"/>
              <c:yMode val="edge"/>
              <c:x val="1.5134698819493492E-2"/>
              <c:y val="0.43200222113626824"/>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23000095"/>
        <c:crosses val="autoZero"/>
        <c:crossBetween val="between"/>
        <c:majorUnit val="100000000000"/>
      </c:valAx>
      <c:spPr>
        <a:noFill/>
        <a:ln>
          <a:noFill/>
        </a:ln>
        <a:effectLst/>
      </c:spPr>
    </c:plotArea>
    <c:legend>
      <c:legendPos val="t"/>
      <c:legendEntry>
        <c:idx val="4"/>
        <c:delete val="1"/>
      </c:legendEntry>
      <c:legendEntry>
        <c:idx val="5"/>
        <c:delete val="1"/>
      </c:legendEntry>
      <c:legendEntry>
        <c:idx val="6"/>
        <c:delete val="1"/>
      </c:legendEntry>
      <c:legendEntry>
        <c:idx val="7"/>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'Question_Task1-2'!$C$1</c:f>
              <c:strCache>
                <c:ptCount val="1"/>
                <c:pt idx="0">
                  <c:v> TotalOperatingExpenses </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'Question_Task1-2'!$B$2:$B$1711</c:f>
              <c:strCache>
                <c:ptCount val="1710"/>
                <c:pt idx="0">
                  <c:v>AAL</c:v>
                </c:pt>
                <c:pt idx="1">
                  <c:v>AAL</c:v>
                </c:pt>
                <c:pt idx="2">
                  <c:v>AAL</c:v>
                </c:pt>
                <c:pt idx="3">
                  <c:v>AAL</c:v>
                </c:pt>
                <c:pt idx="4">
                  <c:v>AAP</c:v>
                </c:pt>
                <c:pt idx="5">
                  <c:v>AAP</c:v>
                </c:pt>
                <c:pt idx="6">
                  <c:v>AAP</c:v>
                </c:pt>
                <c:pt idx="7">
                  <c:v>AAP</c:v>
                </c:pt>
                <c:pt idx="8">
                  <c:v>AAPL</c:v>
                </c:pt>
                <c:pt idx="9">
                  <c:v>AAPL</c:v>
                </c:pt>
                <c:pt idx="10">
                  <c:v>AAPL</c:v>
                </c:pt>
                <c:pt idx="11">
                  <c:v>AAPL</c:v>
                </c:pt>
                <c:pt idx="12">
                  <c:v>ABBV</c:v>
                </c:pt>
                <c:pt idx="13">
                  <c:v>ABBV</c:v>
                </c:pt>
                <c:pt idx="14">
                  <c:v>ABBV</c:v>
                </c:pt>
                <c:pt idx="15">
                  <c:v>ABBV</c:v>
                </c:pt>
                <c:pt idx="16">
                  <c:v>ABC</c:v>
                </c:pt>
                <c:pt idx="17">
                  <c:v>ABC</c:v>
                </c:pt>
                <c:pt idx="18">
                  <c:v>ABC</c:v>
                </c:pt>
                <c:pt idx="19">
                  <c:v>ABC</c:v>
                </c:pt>
                <c:pt idx="20">
                  <c:v>ABT</c:v>
                </c:pt>
                <c:pt idx="21">
                  <c:v>ABT</c:v>
                </c:pt>
                <c:pt idx="22">
                  <c:v>ABT</c:v>
                </c:pt>
                <c:pt idx="23">
                  <c:v>ABT</c:v>
                </c:pt>
                <c:pt idx="24">
                  <c:v>ADBE</c:v>
                </c:pt>
                <c:pt idx="25">
                  <c:v>ADBE</c:v>
                </c:pt>
                <c:pt idx="26">
                  <c:v>ADBE</c:v>
                </c:pt>
                <c:pt idx="27">
                  <c:v>ADBE</c:v>
                </c:pt>
                <c:pt idx="28">
                  <c:v>ADI</c:v>
                </c:pt>
                <c:pt idx="29">
                  <c:v>ADI</c:v>
                </c:pt>
                <c:pt idx="30">
                  <c:v>ADI</c:v>
                </c:pt>
                <c:pt idx="31">
                  <c:v>ADI</c:v>
                </c:pt>
                <c:pt idx="32">
                  <c:v>ADM</c:v>
                </c:pt>
                <c:pt idx="33">
                  <c:v>ADM</c:v>
                </c:pt>
                <c:pt idx="34">
                  <c:v>ADM</c:v>
                </c:pt>
                <c:pt idx="35">
                  <c:v>ADM</c:v>
                </c:pt>
                <c:pt idx="36">
                  <c:v>ADS</c:v>
                </c:pt>
                <c:pt idx="37">
                  <c:v>ADS</c:v>
                </c:pt>
                <c:pt idx="38">
                  <c:v>ADS</c:v>
                </c:pt>
                <c:pt idx="39">
                  <c:v>ADS</c:v>
                </c:pt>
                <c:pt idx="40">
                  <c:v>ADSK</c:v>
                </c:pt>
                <c:pt idx="41">
                  <c:v>ADSK</c:v>
                </c:pt>
                <c:pt idx="42">
                  <c:v>ADSK</c:v>
                </c:pt>
                <c:pt idx="43">
                  <c:v>ADSK</c:v>
                </c:pt>
                <c:pt idx="44">
                  <c:v>AEE</c:v>
                </c:pt>
                <c:pt idx="45">
                  <c:v>AEE</c:v>
                </c:pt>
                <c:pt idx="46">
                  <c:v>AEE</c:v>
                </c:pt>
                <c:pt idx="47">
                  <c:v>AEE</c:v>
                </c:pt>
                <c:pt idx="48">
                  <c:v>AEP</c:v>
                </c:pt>
                <c:pt idx="49">
                  <c:v>AEP</c:v>
                </c:pt>
                <c:pt idx="50">
                  <c:v>AEP</c:v>
                </c:pt>
                <c:pt idx="51">
                  <c:v>AEP</c:v>
                </c:pt>
                <c:pt idx="52">
                  <c:v>AFL</c:v>
                </c:pt>
                <c:pt idx="53">
                  <c:v>AFL</c:v>
                </c:pt>
                <c:pt idx="54">
                  <c:v>AFL</c:v>
                </c:pt>
                <c:pt idx="55">
                  <c:v>AFL</c:v>
                </c:pt>
                <c:pt idx="56">
                  <c:v>AIG</c:v>
                </c:pt>
                <c:pt idx="57">
                  <c:v>AIG</c:v>
                </c:pt>
                <c:pt idx="58">
                  <c:v>AIG</c:v>
                </c:pt>
                <c:pt idx="59">
                  <c:v>AIG</c:v>
                </c:pt>
                <c:pt idx="60">
                  <c:v>AIV</c:v>
                </c:pt>
                <c:pt idx="61">
                  <c:v>AIV</c:v>
                </c:pt>
                <c:pt idx="62">
                  <c:v>AIV</c:v>
                </c:pt>
                <c:pt idx="63">
                  <c:v>AIV</c:v>
                </c:pt>
                <c:pt idx="64">
                  <c:v>AIZ</c:v>
                </c:pt>
                <c:pt idx="65">
                  <c:v>AIZ</c:v>
                </c:pt>
                <c:pt idx="66">
                  <c:v>AIZ</c:v>
                </c:pt>
                <c:pt idx="67">
                  <c:v>AIZ</c:v>
                </c:pt>
                <c:pt idx="68">
                  <c:v>AKAM</c:v>
                </c:pt>
                <c:pt idx="69">
                  <c:v>AKAM</c:v>
                </c:pt>
                <c:pt idx="70">
                  <c:v>AKAM</c:v>
                </c:pt>
                <c:pt idx="71">
                  <c:v>AKAM</c:v>
                </c:pt>
                <c:pt idx="72">
                  <c:v>ALB</c:v>
                </c:pt>
                <c:pt idx="73">
                  <c:v>ALB</c:v>
                </c:pt>
                <c:pt idx="74">
                  <c:v>ALB</c:v>
                </c:pt>
                <c:pt idx="75">
                  <c:v>ALB</c:v>
                </c:pt>
                <c:pt idx="76">
                  <c:v>ALK</c:v>
                </c:pt>
                <c:pt idx="77">
                  <c:v>ALK</c:v>
                </c:pt>
                <c:pt idx="78">
                  <c:v>ALK</c:v>
                </c:pt>
                <c:pt idx="79">
                  <c:v>ALK</c:v>
                </c:pt>
                <c:pt idx="80">
                  <c:v>ALL</c:v>
                </c:pt>
                <c:pt idx="81">
                  <c:v>ALL</c:v>
                </c:pt>
                <c:pt idx="82">
                  <c:v>ALL</c:v>
                </c:pt>
                <c:pt idx="83">
                  <c:v>ALL</c:v>
                </c:pt>
                <c:pt idx="84">
                  <c:v>ALLE</c:v>
                </c:pt>
                <c:pt idx="85">
                  <c:v>ALLE</c:v>
                </c:pt>
                <c:pt idx="86">
                  <c:v>ALLE</c:v>
                </c:pt>
                <c:pt idx="87">
                  <c:v>ALLE</c:v>
                </c:pt>
                <c:pt idx="88">
                  <c:v>ALXN</c:v>
                </c:pt>
                <c:pt idx="89">
                  <c:v>ALXN</c:v>
                </c:pt>
                <c:pt idx="90">
                  <c:v>ALXN</c:v>
                </c:pt>
                <c:pt idx="91">
                  <c:v>ALXN</c:v>
                </c:pt>
                <c:pt idx="92">
                  <c:v>AMAT</c:v>
                </c:pt>
                <c:pt idx="93">
                  <c:v>AMAT</c:v>
                </c:pt>
                <c:pt idx="94">
                  <c:v>AMAT</c:v>
                </c:pt>
                <c:pt idx="95">
                  <c:v>AMAT</c:v>
                </c:pt>
                <c:pt idx="96">
                  <c:v>AME</c:v>
                </c:pt>
                <c:pt idx="97">
                  <c:v>AME</c:v>
                </c:pt>
                <c:pt idx="98">
                  <c:v>AME</c:v>
                </c:pt>
                <c:pt idx="99">
                  <c:v>AME</c:v>
                </c:pt>
                <c:pt idx="100">
                  <c:v>AMGN</c:v>
                </c:pt>
                <c:pt idx="101">
                  <c:v>AMGN</c:v>
                </c:pt>
                <c:pt idx="102">
                  <c:v>AMGN</c:v>
                </c:pt>
                <c:pt idx="103">
                  <c:v>AMGN</c:v>
                </c:pt>
                <c:pt idx="104">
                  <c:v>AMP</c:v>
                </c:pt>
                <c:pt idx="105">
                  <c:v>AMP</c:v>
                </c:pt>
                <c:pt idx="106">
                  <c:v>AMP</c:v>
                </c:pt>
                <c:pt idx="107">
                  <c:v>AMP</c:v>
                </c:pt>
                <c:pt idx="108">
                  <c:v>AMT</c:v>
                </c:pt>
                <c:pt idx="109">
                  <c:v>AMT</c:v>
                </c:pt>
                <c:pt idx="110">
                  <c:v>AMT</c:v>
                </c:pt>
                <c:pt idx="111">
                  <c:v>AMT</c:v>
                </c:pt>
                <c:pt idx="112">
                  <c:v>AMZN</c:v>
                </c:pt>
                <c:pt idx="113">
                  <c:v>AMZN</c:v>
                </c:pt>
                <c:pt idx="114">
                  <c:v>AMZN</c:v>
                </c:pt>
                <c:pt idx="115">
                  <c:v>AMZN</c:v>
                </c:pt>
                <c:pt idx="116">
                  <c:v>AN</c:v>
                </c:pt>
                <c:pt idx="117">
                  <c:v>AN</c:v>
                </c:pt>
                <c:pt idx="118">
                  <c:v>AN</c:v>
                </c:pt>
                <c:pt idx="119">
                  <c:v>AN</c:v>
                </c:pt>
                <c:pt idx="120">
                  <c:v>ANTM</c:v>
                </c:pt>
                <c:pt idx="121">
                  <c:v>ANTM</c:v>
                </c:pt>
                <c:pt idx="122">
                  <c:v>ANTM</c:v>
                </c:pt>
                <c:pt idx="123">
                  <c:v>ANTM</c:v>
                </c:pt>
                <c:pt idx="124">
                  <c:v>APA</c:v>
                </c:pt>
                <c:pt idx="125">
                  <c:v>APA</c:v>
                </c:pt>
                <c:pt idx="126">
                  <c:v>APA</c:v>
                </c:pt>
                <c:pt idx="127">
                  <c:v>APA</c:v>
                </c:pt>
                <c:pt idx="128">
                  <c:v>APC</c:v>
                </c:pt>
                <c:pt idx="129">
                  <c:v>APC</c:v>
                </c:pt>
                <c:pt idx="130">
                  <c:v>APC</c:v>
                </c:pt>
                <c:pt idx="131">
                  <c:v>APC</c:v>
                </c:pt>
                <c:pt idx="132">
                  <c:v>APD</c:v>
                </c:pt>
                <c:pt idx="133">
                  <c:v>APD</c:v>
                </c:pt>
                <c:pt idx="134">
                  <c:v>APD</c:v>
                </c:pt>
                <c:pt idx="135">
                  <c:v>APD</c:v>
                </c:pt>
                <c:pt idx="136">
                  <c:v>APH</c:v>
                </c:pt>
                <c:pt idx="137">
                  <c:v>APH</c:v>
                </c:pt>
                <c:pt idx="138">
                  <c:v>APH</c:v>
                </c:pt>
                <c:pt idx="139">
                  <c:v>APH</c:v>
                </c:pt>
                <c:pt idx="140">
                  <c:v>ARNC</c:v>
                </c:pt>
                <c:pt idx="141">
                  <c:v>ARNC</c:v>
                </c:pt>
                <c:pt idx="142">
                  <c:v>ARNC</c:v>
                </c:pt>
                <c:pt idx="143">
                  <c:v>ARNC</c:v>
                </c:pt>
                <c:pt idx="144">
                  <c:v>ATVI</c:v>
                </c:pt>
                <c:pt idx="145">
                  <c:v>ATVI</c:v>
                </c:pt>
                <c:pt idx="146">
                  <c:v>ATVI</c:v>
                </c:pt>
                <c:pt idx="147">
                  <c:v>ATVI</c:v>
                </c:pt>
                <c:pt idx="148">
                  <c:v>AVGO</c:v>
                </c:pt>
                <c:pt idx="149">
                  <c:v>AVGO</c:v>
                </c:pt>
                <c:pt idx="150">
                  <c:v>AVY</c:v>
                </c:pt>
                <c:pt idx="151">
                  <c:v>AVY</c:v>
                </c:pt>
                <c:pt idx="152">
                  <c:v>AVY</c:v>
                </c:pt>
                <c:pt idx="153">
                  <c:v>AVY</c:v>
                </c:pt>
                <c:pt idx="154">
                  <c:v>AWK</c:v>
                </c:pt>
                <c:pt idx="155">
                  <c:v>AWK</c:v>
                </c:pt>
                <c:pt idx="156">
                  <c:v>AWK</c:v>
                </c:pt>
                <c:pt idx="157">
                  <c:v>AWK</c:v>
                </c:pt>
                <c:pt idx="158">
                  <c:v>AXP</c:v>
                </c:pt>
                <c:pt idx="159">
                  <c:v>AXP</c:v>
                </c:pt>
                <c:pt idx="160">
                  <c:v>AXP</c:v>
                </c:pt>
                <c:pt idx="161">
                  <c:v>AXP</c:v>
                </c:pt>
                <c:pt idx="162">
                  <c:v>AYI</c:v>
                </c:pt>
                <c:pt idx="163">
                  <c:v>AYI</c:v>
                </c:pt>
                <c:pt idx="164">
                  <c:v>AYI</c:v>
                </c:pt>
                <c:pt idx="165">
                  <c:v>AYI</c:v>
                </c:pt>
                <c:pt idx="166">
                  <c:v>AZO</c:v>
                </c:pt>
                <c:pt idx="167">
                  <c:v>AZO</c:v>
                </c:pt>
                <c:pt idx="168">
                  <c:v>AZO</c:v>
                </c:pt>
                <c:pt idx="169">
                  <c:v>AZO</c:v>
                </c:pt>
                <c:pt idx="170">
                  <c:v>BA</c:v>
                </c:pt>
                <c:pt idx="171">
                  <c:v>BA</c:v>
                </c:pt>
                <c:pt idx="172">
                  <c:v>BA</c:v>
                </c:pt>
                <c:pt idx="173">
                  <c:v>BA</c:v>
                </c:pt>
                <c:pt idx="174">
                  <c:v>BAC</c:v>
                </c:pt>
                <c:pt idx="175">
                  <c:v>BAC</c:v>
                </c:pt>
                <c:pt idx="176">
                  <c:v>BAC</c:v>
                </c:pt>
                <c:pt idx="177">
                  <c:v>BAC</c:v>
                </c:pt>
                <c:pt idx="178">
                  <c:v>BAX</c:v>
                </c:pt>
                <c:pt idx="179">
                  <c:v>BAX</c:v>
                </c:pt>
                <c:pt idx="180">
                  <c:v>BAX</c:v>
                </c:pt>
                <c:pt idx="181">
                  <c:v>BAX</c:v>
                </c:pt>
                <c:pt idx="182">
                  <c:v>BBBY</c:v>
                </c:pt>
                <c:pt idx="183">
                  <c:v>BBBY</c:v>
                </c:pt>
                <c:pt idx="184">
                  <c:v>BBBY</c:v>
                </c:pt>
                <c:pt idx="185">
                  <c:v>BBBY</c:v>
                </c:pt>
                <c:pt idx="186">
                  <c:v>BBT</c:v>
                </c:pt>
                <c:pt idx="187">
                  <c:v>BBT</c:v>
                </c:pt>
                <c:pt idx="188">
                  <c:v>BBT</c:v>
                </c:pt>
                <c:pt idx="189">
                  <c:v>BBT</c:v>
                </c:pt>
                <c:pt idx="190">
                  <c:v>BBY</c:v>
                </c:pt>
                <c:pt idx="191">
                  <c:v>BBY</c:v>
                </c:pt>
                <c:pt idx="192">
                  <c:v>BBY</c:v>
                </c:pt>
                <c:pt idx="193">
                  <c:v>BBY</c:v>
                </c:pt>
                <c:pt idx="194">
                  <c:v>BCR</c:v>
                </c:pt>
                <c:pt idx="195">
                  <c:v>BCR</c:v>
                </c:pt>
                <c:pt idx="196">
                  <c:v>BCR</c:v>
                </c:pt>
                <c:pt idx="197">
                  <c:v>BCR</c:v>
                </c:pt>
                <c:pt idx="198">
                  <c:v>BDX</c:v>
                </c:pt>
                <c:pt idx="199">
                  <c:v>BDX</c:v>
                </c:pt>
                <c:pt idx="200">
                  <c:v>BDX</c:v>
                </c:pt>
                <c:pt idx="201">
                  <c:v>BDX</c:v>
                </c:pt>
                <c:pt idx="202">
                  <c:v>BHI</c:v>
                </c:pt>
                <c:pt idx="203">
                  <c:v>BHI</c:v>
                </c:pt>
                <c:pt idx="204">
                  <c:v>BHI</c:v>
                </c:pt>
                <c:pt idx="205">
                  <c:v>BHI</c:v>
                </c:pt>
                <c:pt idx="206">
                  <c:v>BIIB</c:v>
                </c:pt>
                <c:pt idx="207">
                  <c:v>BIIB</c:v>
                </c:pt>
                <c:pt idx="208">
                  <c:v>BIIB</c:v>
                </c:pt>
                <c:pt idx="209">
                  <c:v>BIIB</c:v>
                </c:pt>
                <c:pt idx="210">
                  <c:v>BLL</c:v>
                </c:pt>
                <c:pt idx="211">
                  <c:v>BLL</c:v>
                </c:pt>
                <c:pt idx="212">
                  <c:v>BLL</c:v>
                </c:pt>
                <c:pt idx="213">
                  <c:v>BLL</c:v>
                </c:pt>
                <c:pt idx="214">
                  <c:v>BMY</c:v>
                </c:pt>
                <c:pt idx="215">
                  <c:v>BMY</c:v>
                </c:pt>
                <c:pt idx="216">
                  <c:v>BMY</c:v>
                </c:pt>
                <c:pt idx="217">
                  <c:v>BMY</c:v>
                </c:pt>
                <c:pt idx="218">
                  <c:v>BSX</c:v>
                </c:pt>
                <c:pt idx="219">
                  <c:v>BSX</c:v>
                </c:pt>
                <c:pt idx="220">
                  <c:v>BSX</c:v>
                </c:pt>
                <c:pt idx="221">
                  <c:v>BSX</c:v>
                </c:pt>
                <c:pt idx="222">
                  <c:v>BWA</c:v>
                </c:pt>
                <c:pt idx="223">
                  <c:v>BWA</c:v>
                </c:pt>
                <c:pt idx="224">
                  <c:v>BWA</c:v>
                </c:pt>
                <c:pt idx="225">
                  <c:v>BWA</c:v>
                </c:pt>
                <c:pt idx="226">
                  <c:v>BXP</c:v>
                </c:pt>
                <c:pt idx="227">
                  <c:v>BXP</c:v>
                </c:pt>
                <c:pt idx="228">
                  <c:v>BXP</c:v>
                </c:pt>
                <c:pt idx="229">
                  <c:v>BXP</c:v>
                </c:pt>
                <c:pt idx="230">
                  <c:v>CAG</c:v>
                </c:pt>
                <c:pt idx="231">
                  <c:v>CAG</c:v>
                </c:pt>
                <c:pt idx="232">
                  <c:v>CAG</c:v>
                </c:pt>
                <c:pt idx="233">
                  <c:v>CAG</c:v>
                </c:pt>
                <c:pt idx="234">
                  <c:v>CAH</c:v>
                </c:pt>
                <c:pt idx="235">
                  <c:v>CAH</c:v>
                </c:pt>
                <c:pt idx="236">
                  <c:v>CAH</c:v>
                </c:pt>
                <c:pt idx="237">
                  <c:v>CAH</c:v>
                </c:pt>
                <c:pt idx="238">
                  <c:v>CAT</c:v>
                </c:pt>
                <c:pt idx="239">
                  <c:v>CAT</c:v>
                </c:pt>
                <c:pt idx="240">
                  <c:v>CAT</c:v>
                </c:pt>
                <c:pt idx="241">
                  <c:v>CAT</c:v>
                </c:pt>
                <c:pt idx="242">
                  <c:v>CB</c:v>
                </c:pt>
                <c:pt idx="243">
                  <c:v>CB</c:v>
                </c:pt>
                <c:pt idx="244">
                  <c:v>CB</c:v>
                </c:pt>
                <c:pt idx="245">
                  <c:v>CB</c:v>
                </c:pt>
                <c:pt idx="246">
                  <c:v>CBG</c:v>
                </c:pt>
                <c:pt idx="247">
                  <c:v>CBG</c:v>
                </c:pt>
                <c:pt idx="248">
                  <c:v>CBG</c:v>
                </c:pt>
                <c:pt idx="249">
                  <c:v>CBG</c:v>
                </c:pt>
                <c:pt idx="250">
                  <c:v>CCI</c:v>
                </c:pt>
                <c:pt idx="251">
                  <c:v>CCI</c:v>
                </c:pt>
                <c:pt idx="252">
                  <c:v>CCI</c:v>
                </c:pt>
                <c:pt idx="253">
                  <c:v>CCI</c:v>
                </c:pt>
                <c:pt idx="254">
                  <c:v>CCL</c:v>
                </c:pt>
                <c:pt idx="255">
                  <c:v>CCL</c:v>
                </c:pt>
                <c:pt idx="256">
                  <c:v>CCL</c:v>
                </c:pt>
                <c:pt idx="257">
                  <c:v>CCL</c:v>
                </c:pt>
                <c:pt idx="258">
                  <c:v>CELG</c:v>
                </c:pt>
                <c:pt idx="259">
                  <c:v>CELG</c:v>
                </c:pt>
                <c:pt idx="260">
                  <c:v>CELG</c:v>
                </c:pt>
                <c:pt idx="261">
                  <c:v>CELG</c:v>
                </c:pt>
                <c:pt idx="262">
                  <c:v>CERN</c:v>
                </c:pt>
                <c:pt idx="263">
                  <c:v>CERN</c:v>
                </c:pt>
                <c:pt idx="264">
                  <c:v>CERN</c:v>
                </c:pt>
                <c:pt idx="265">
                  <c:v>CERN</c:v>
                </c:pt>
                <c:pt idx="266">
                  <c:v>CF</c:v>
                </c:pt>
                <c:pt idx="267">
                  <c:v>CF</c:v>
                </c:pt>
                <c:pt idx="268">
                  <c:v>CF</c:v>
                </c:pt>
                <c:pt idx="269">
                  <c:v>CF</c:v>
                </c:pt>
                <c:pt idx="270">
                  <c:v>CFG</c:v>
                </c:pt>
                <c:pt idx="271">
                  <c:v>CFG</c:v>
                </c:pt>
                <c:pt idx="272">
                  <c:v>CFG</c:v>
                </c:pt>
                <c:pt idx="273">
                  <c:v>CFG</c:v>
                </c:pt>
                <c:pt idx="274">
                  <c:v>CHD</c:v>
                </c:pt>
                <c:pt idx="275">
                  <c:v>CHD</c:v>
                </c:pt>
                <c:pt idx="276">
                  <c:v>CHD</c:v>
                </c:pt>
                <c:pt idx="277">
                  <c:v>CHD</c:v>
                </c:pt>
                <c:pt idx="278">
                  <c:v>CHK</c:v>
                </c:pt>
                <c:pt idx="279">
                  <c:v>CHK</c:v>
                </c:pt>
                <c:pt idx="280">
                  <c:v>CHK</c:v>
                </c:pt>
                <c:pt idx="281">
                  <c:v>CHK</c:v>
                </c:pt>
                <c:pt idx="282">
                  <c:v>CHRW</c:v>
                </c:pt>
                <c:pt idx="283">
                  <c:v>CHRW</c:v>
                </c:pt>
                <c:pt idx="284">
                  <c:v>CHRW</c:v>
                </c:pt>
                <c:pt idx="285">
                  <c:v>CHRW</c:v>
                </c:pt>
                <c:pt idx="286">
                  <c:v>CHTR</c:v>
                </c:pt>
                <c:pt idx="287">
                  <c:v>CHTR</c:v>
                </c:pt>
                <c:pt idx="288">
                  <c:v>CHTR</c:v>
                </c:pt>
                <c:pt idx="289">
                  <c:v>CHTR</c:v>
                </c:pt>
                <c:pt idx="290">
                  <c:v>CI</c:v>
                </c:pt>
                <c:pt idx="291">
                  <c:v>CI</c:v>
                </c:pt>
                <c:pt idx="292">
                  <c:v>CI</c:v>
                </c:pt>
                <c:pt idx="293">
                  <c:v>CI</c:v>
                </c:pt>
                <c:pt idx="294">
                  <c:v>CINF</c:v>
                </c:pt>
                <c:pt idx="295">
                  <c:v>CINF</c:v>
                </c:pt>
                <c:pt idx="296">
                  <c:v>CINF</c:v>
                </c:pt>
                <c:pt idx="297">
                  <c:v>CINF</c:v>
                </c:pt>
                <c:pt idx="298">
                  <c:v>CL</c:v>
                </c:pt>
                <c:pt idx="299">
                  <c:v>CL</c:v>
                </c:pt>
                <c:pt idx="300">
                  <c:v>CL</c:v>
                </c:pt>
                <c:pt idx="301">
                  <c:v>CL</c:v>
                </c:pt>
                <c:pt idx="302">
                  <c:v>CLX</c:v>
                </c:pt>
                <c:pt idx="303">
                  <c:v>CLX</c:v>
                </c:pt>
                <c:pt idx="304">
                  <c:v>CLX</c:v>
                </c:pt>
                <c:pt idx="305">
                  <c:v>CLX</c:v>
                </c:pt>
                <c:pt idx="306">
                  <c:v>CMA</c:v>
                </c:pt>
                <c:pt idx="307">
                  <c:v>CMA</c:v>
                </c:pt>
                <c:pt idx="308">
                  <c:v>CMA</c:v>
                </c:pt>
                <c:pt idx="309">
                  <c:v>CMA</c:v>
                </c:pt>
                <c:pt idx="310">
                  <c:v>CMG</c:v>
                </c:pt>
                <c:pt idx="311">
                  <c:v>CMG</c:v>
                </c:pt>
                <c:pt idx="312">
                  <c:v>CMG</c:v>
                </c:pt>
                <c:pt idx="313">
                  <c:v>CMG</c:v>
                </c:pt>
                <c:pt idx="314">
                  <c:v>CMI</c:v>
                </c:pt>
                <c:pt idx="315">
                  <c:v>CMI</c:v>
                </c:pt>
                <c:pt idx="316">
                  <c:v>CMI</c:v>
                </c:pt>
                <c:pt idx="317">
                  <c:v>CMI</c:v>
                </c:pt>
                <c:pt idx="318">
                  <c:v>CMS</c:v>
                </c:pt>
                <c:pt idx="319">
                  <c:v>CMS</c:v>
                </c:pt>
                <c:pt idx="320">
                  <c:v>CMS</c:v>
                </c:pt>
                <c:pt idx="321">
                  <c:v>CMS</c:v>
                </c:pt>
                <c:pt idx="322">
                  <c:v>CNC</c:v>
                </c:pt>
                <c:pt idx="323">
                  <c:v>CNC</c:v>
                </c:pt>
                <c:pt idx="324">
                  <c:v>CNC</c:v>
                </c:pt>
                <c:pt idx="325">
                  <c:v>CNC</c:v>
                </c:pt>
                <c:pt idx="326">
                  <c:v>CNP</c:v>
                </c:pt>
                <c:pt idx="327">
                  <c:v>CNP</c:v>
                </c:pt>
                <c:pt idx="328">
                  <c:v>CNP</c:v>
                </c:pt>
                <c:pt idx="329">
                  <c:v>CNP</c:v>
                </c:pt>
                <c:pt idx="330">
                  <c:v>COF</c:v>
                </c:pt>
                <c:pt idx="331">
                  <c:v>COF</c:v>
                </c:pt>
                <c:pt idx="332">
                  <c:v>COF</c:v>
                </c:pt>
                <c:pt idx="333">
                  <c:v>COF</c:v>
                </c:pt>
                <c:pt idx="334">
                  <c:v>COG</c:v>
                </c:pt>
                <c:pt idx="335">
                  <c:v>COG</c:v>
                </c:pt>
                <c:pt idx="336">
                  <c:v>COG</c:v>
                </c:pt>
                <c:pt idx="337">
                  <c:v>COG</c:v>
                </c:pt>
                <c:pt idx="338">
                  <c:v>COL</c:v>
                </c:pt>
                <c:pt idx="339">
                  <c:v>COL</c:v>
                </c:pt>
                <c:pt idx="340">
                  <c:v>COL</c:v>
                </c:pt>
                <c:pt idx="341">
                  <c:v>COL</c:v>
                </c:pt>
                <c:pt idx="342">
                  <c:v>COO</c:v>
                </c:pt>
                <c:pt idx="343">
                  <c:v>COO</c:v>
                </c:pt>
                <c:pt idx="344">
                  <c:v>COO</c:v>
                </c:pt>
                <c:pt idx="345">
                  <c:v>COO</c:v>
                </c:pt>
                <c:pt idx="346">
                  <c:v>COST</c:v>
                </c:pt>
                <c:pt idx="347">
                  <c:v>COST</c:v>
                </c:pt>
                <c:pt idx="348">
                  <c:v>COST</c:v>
                </c:pt>
                <c:pt idx="349">
                  <c:v>COST</c:v>
                </c:pt>
                <c:pt idx="350">
                  <c:v>COTY</c:v>
                </c:pt>
                <c:pt idx="351">
                  <c:v>COTY</c:v>
                </c:pt>
                <c:pt idx="352">
                  <c:v>COTY</c:v>
                </c:pt>
                <c:pt idx="353">
                  <c:v>COTY</c:v>
                </c:pt>
                <c:pt idx="354">
                  <c:v>CPB</c:v>
                </c:pt>
                <c:pt idx="355">
                  <c:v>CPB</c:v>
                </c:pt>
                <c:pt idx="356">
                  <c:v>CPB</c:v>
                </c:pt>
                <c:pt idx="357">
                  <c:v>CPB</c:v>
                </c:pt>
                <c:pt idx="358">
                  <c:v>CRM</c:v>
                </c:pt>
                <c:pt idx="359">
                  <c:v>CRM</c:v>
                </c:pt>
                <c:pt idx="360">
                  <c:v>CRM</c:v>
                </c:pt>
                <c:pt idx="361">
                  <c:v>CRM</c:v>
                </c:pt>
                <c:pt idx="362">
                  <c:v>CSCO</c:v>
                </c:pt>
                <c:pt idx="363">
                  <c:v>CSCO</c:v>
                </c:pt>
                <c:pt idx="364">
                  <c:v>CSCO</c:v>
                </c:pt>
                <c:pt idx="365">
                  <c:v>CSCO</c:v>
                </c:pt>
                <c:pt idx="366">
                  <c:v>CSRA</c:v>
                </c:pt>
                <c:pt idx="367">
                  <c:v>CSRA</c:v>
                </c:pt>
                <c:pt idx="368">
                  <c:v>CSX</c:v>
                </c:pt>
                <c:pt idx="369">
                  <c:v>CSX</c:v>
                </c:pt>
                <c:pt idx="370">
                  <c:v>CSX</c:v>
                </c:pt>
                <c:pt idx="371">
                  <c:v>CSX</c:v>
                </c:pt>
                <c:pt idx="372">
                  <c:v>CTAS</c:v>
                </c:pt>
                <c:pt idx="373">
                  <c:v>CTAS</c:v>
                </c:pt>
                <c:pt idx="374">
                  <c:v>CTAS</c:v>
                </c:pt>
                <c:pt idx="375">
                  <c:v>CTAS</c:v>
                </c:pt>
                <c:pt idx="376">
                  <c:v>CTL</c:v>
                </c:pt>
                <c:pt idx="377">
                  <c:v>CTL</c:v>
                </c:pt>
                <c:pt idx="378">
                  <c:v>CTL</c:v>
                </c:pt>
                <c:pt idx="379">
                  <c:v>CTL</c:v>
                </c:pt>
                <c:pt idx="380">
                  <c:v>CTSH</c:v>
                </c:pt>
                <c:pt idx="381">
                  <c:v>CTSH</c:v>
                </c:pt>
                <c:pt idx="382">
                  <c:v>CTSH</c:v>
                </c:pt>
                <c:pt idx="383">
                  <c:v>CTSH</c:v>
                </c:pt>
                <c:pt idx="384">
                  <c:v>CTXS</c:v>
                </c:pt>
                <c:pt idx="385">
                  <c:v>CTXS</c:v>
                </c:pt>
                <c:pt idx="386">
                  <c:v>CTXS</c:v>
                </c:pt>
                <c:pt idx="387">
                  <c:v>CTXS</c:v>
                </c:pt>
                <c:pt idx="388">
                  <c:v>CVS</c:v>
                </c:pt>
                <c:pt idx="389">
                  <c:v>CVS</c:v>
                </c:pt>
                <c:pt idx="390">
                  <c:v>CVS</c:v>
                </c:pt>
                <c:pt idx="391">
                  <c:v>CVS</c:v>
                </c:pt>
                <c:pt idx="392">
                  <c:v>CVX</c:v>
                </c:pt>
                <c:pt idx="393">
                  <c:v>CVX</c:v>
                </c:pt>
                <c:pt idx="394">
                  <c:v>CVX</c:v>
                </c:pt>
                <c:pt idx="395">
                  <c:v>CVX</c:v>
                </c:pt>
                <c:pt idx="396">
                  <c:v>CXO</c:v>
                </c:pt>
                <c:pt idx="397">
                  <c:v>CXO</c:v>
                </c:pt>
                <c:pt idx="398">
                  <c:v>CXO</c:v>
                </c:pt>
                <c:pt idx="399">
                  <c:v>CXO</c:v>
                </c:pt>
                <c:pt idx="400">
                  <c:v>D</c:v>
                </c:pt>
                <c:pt idx="401">
                  <c:v>D</c:v>
                </c:pt>
                <c:pt idx="402">
                  <c:v>D</c:v>
                </c:pt>
                <c:pt idx="403">
                  <c:v>D</c:v>
                </c:pt>
                <c:pt idx="404">
                  <c:v>DAL</c:v>
                </c:pt>
                <c:pt idx="405">
                  <c:v>DAL</c:v>
                </c:pt>
                <c:pt idx="406">
                  <c:v>DAL</c:v>
                </c:pt>
                <c:pt idx="407">
                  <c:v>DAL</c:v>
                </c:pt>
                <c:pt idx="408">
                  <c:v>DD</c:v>
                </c:pt>
                <c:pt idx="409">
                  <c:v>DD</c:v>
                </c:pt>
                <c:pt idx="410">
                  <c:v>DD</c:v>
                </c:pt>
                <c:pt idx="411">
                  <c:v>DD</c:v>
                </c:pt>
                <c:pt idx="412">
                  <c:v>DE</c:v>
                </c:pt>
                <c:pt idx="413">
                  <c:v>DE</c:v>
                </c:pt>
                <c:pt idx="414">
                  <c:v>DE</c:v>
                </c:pt>
                <c:pt idx="415">
                  <c:v>DE</c:v>
                </c:pt>
                <c:pt idx="416">
                  <c:v>DFS</c:v>
                </c:pt>
                <c:pt idx="417">
                  <c:v>DFS</c:v>
                </c:pt>
                <c:pt idx="418">
                  <c:v>DFS</c:v>
                </c:pt>
                <c:pt idx="419">
                  <c:v>DFS</c:v>
                </c:pt>
                <c:pt idx="420">
                  <c:v>DG</c:v>
                </c:pt>
                <c:pt idx="421">
                  <c:v>DG</c:v>
                </c:pt>
                <c:pt idx="422">
                  <c:v>DG</c:v>
                </c:pt>
                <c:pt idx="423">
                  <c:v>DG</c:v>
                </c:pt>
                <c:pt idx="424">
                  <c:v>DGX</c:v>
                </c:pt>
                <c:pt idx="425">
                  <c:v>DGX</c:v>
                </c:pt>
                <c:pt idx="426">
                  <c:v>DGX</c:v>
                </c:pt>
                <c:pt idx="427">
                  <c:v>DGX</c:v>
                </c:pt>
                <c:pt idx="428">
                  <c:v>DHI</c:v>
                </c:pt>
                <c:pt idx="429">
                  <c:v>DHI</c:v>
                </c:pt>
                <c:pt idx="430">
                  <c:v>DHI</c:v>
                </c:pt>
                <c:pt idx="431">
                  <c:v>DHI</c:v>
                </c:pt>
                <c:pt idx="432">
                  <c:v>DHR</c:v>
                </c:pt>
                <c:pt idx="433">
                  <c:v>DHR</c:v>
                </c:pt>
                <c:pt idx="434">
                  <c:v>DHR</c:v>
                </c:pt>
                <c:pt idx="435">
                  <c:v>DHR</c:v>
                </c:pt>
                <c:pt idx="436">
                  <c:v>DIS</c:v>
                </c:pt>
                <c:pt idx="437">
                  <c:v>DIS</c:v>
                </c:pt>
                <c:pt idx="438">
                  <c:v>DIS</c:v>
                </c:pt>
                <c:pt idx="439">
                  <c:v>DIS</c:v>
                </c:pt>
                <c:pt idx="440">
                  <c:v>DISCA</c:v>
                </c:pt>
                <c:pt idx="441">
                  <c:v>DISCA</c:v>
                </c:pt>
                <c:pt idx="442">
                  <c:v>DISCA</c:v>
                </c:pt>
                <c:pt idx="443">
                  <c:v>DISCA</c:v>
                </c:pt>
                <c:pt idx="444">
                  <c:v>DISCK</c:v>
                </c:pt>
                <c:pt idx="445">
                  <c:v>DISCK</c:v>
                </c:pt>
                <c:pt idx="446">
                  <c:v>DISCK</c:v>
                </c:pt>
                <c:pt idx="447">
                  <c:v>DISCK</c:v>
                </c:pt>
                <c:pt idx="448">
                  <c:v>DLPH</c:v>
                </c:pt>
                <c:pt idx="449">
                  <c:v>DLPH</c:v>
                </c:pt>
                <c:pt idx="450">
                  <c:v>DLPH</c:v>
                </c:pt>
                <c:pt idx="451">
                  <c:v>DLPH</c:v>
                </c:pt>
                <c:pt idx="452">
                  <c:v>DLR</c:v>
                </c:pt>
                <c:pt idx="453">
                  <c:v>DLR</c:v>
                </c:pt>
                <c:pt idx="454">
                  <c:v>DLR</c:v>
                </c:pt>
                <c:pt idx="455">
                  <c:v>DLR</c:v>
                </c:pt>
                <c:pt idx="456">
                  <c:v>DLTR</c:v>
                </c:pt>
                <c:pt idx="457">
                  <c:v>DLTR</c:v>
                </c:pt>
                <c:pt idx="458">
                  <c:v>DLTR</c:v>
                </c:pt>
                <c:pt idx="459">
                  <c:v>DLTR</c:v>
                </c:pt>
                <c:pt idx="460">
                  <c:v>DNB</c:v>
                </c:pt>
                <c:pt idx="461">
                  <c:v>DNB</c:v>
                </c:pt>
                <c:pt idx="462">
                  <c:v>DNB</c:v>
                </c:pt>
                <c:pt idx="463">
                  <c:v>DNB</c:v>
                </c:pt>
                <c:pt idx="464">
                  <c:v>DOV</c:v>
                </c:pt>
                <c:pt idx="465">
                  <c:v>DOV</c:v>
                </c:pt>
                <c:pt idx="466">
                  <c:v>DOV</c:v>
                </c:pt>
                <c:pt idx="467">
                  <c:v>DOV</c:v>
                </c:pt>
                <c:pt idx="468">
                  <c:v>DPS</c:v>
                </c:pt>
                <c:pt idx="469">
                  <c:v>DPS</c:v>
                </c:pt>
                <c:pt idx="470">
                  <c:v>DPS</c:v>
                </c:pt>
                <c:pt idx="471">
                  <c:v>DPS</c:v>
                </c:pt>
                <c:pt idx="472">
                  <c:v>DRI</c:v>
                </c:pt>
                <c:pt idx="473">
                  <c:v>DRI</c:v>
                </c:pt>
                <c:pt idx="474">
                  <c:v>DRI</c:v>
                </c:pt>
                <c:pt idx="475">
                  <c:v>DRI</c:v>
                </c:pt>
                <c:pt idx="476">
                  <c:v>DUK</c:v>
                </c:pt>
                <c:pt idx="477">
                  <c:v>DUK</c:v>
                </c:pt>
                <c:pt idx="478">
                  <c:v>DUK</c:v>
                </c:pt>
                <c:pt idx="479">
                  <c:v>DUK</c:v>
                </c:pt>
                <c:pt idx="480">
                  <c:v>DVA</c:v>
                </c:pt>
                <c:pt idx="481">
                  <c:v>DVA</c:v>
                </c:pt>
                <c:pt idx="482">
                  <c:v>DVA</c:v>
                </c:pt>
                <c:pt idx="483">
                  <c:v>DVA</c:v>
                </c:pt>
                <c:pt idx="484">
                  <c:v>DVN</c:v>
                </c:pt>
                <c:pt idx="485">
                  <c:v>DVN</c:v>
                </c:pt>
                <c:pt idx="486">
                  <c:v>DVN</c:v>
                </c:pt>
                <c:pt idx="487">
                  <c:v>DVN</c:v>
                </c:pt>
                <c:pt idx="488">
                  <c:v>EA</c:v>
                </c:pt>
                <c:pt idx="489">
                  <c:v>EA</c:v>
                </c:pt>
                <c:pt idx="490">
                  <c:v>EA</c:v>
                </c:pt>
                <c:pt idx="491">
                  <c:v>EA</c:v>
                </c:pt>
                <c:pt idx="492">
                  <c:v>EBAY</c:v>
                </c:pt>
                <c:pt idx="493">
                  <c:v>EBAY</c:v>
                </c:pt>
                <c:pt idx="494">
                  <c:v>EBAY</c:v>
                </c:pt>
                <c:pt idx="495">
                  <c:v>EBAY</c:v>
                </c:pt>
                <c:pt idx="496">
                  <c:v>ECL</c:v>
                </c:pt>
                <c:pt idx="497">
                  <c:v>ECL</c:v>
                </c:pt>
                <c:pt idx="498">
                  <c:v>ECL</c:v>
                </c:pt>
                <c:pt idx="499">
                  <c:v>ECL</c:v>
                </c:pt>
                <c:pt idx="500">
                  <c:v>ED</c:v>
                </c:pt>
                <c:pt idx="501">
                  <c:v>ED</c:v>
                </c:pt>
                <c:pt idx="502">
                  <c:v>ED</c:v>
                </c:pt>
                <c:pt idx="503">
                  <c:v>ED</c:v>
                </c:pt>
                <c:pt idx="504">
                  <c:v>EFX</c:v>
                </c:pt>
                <c:pt idx="505">
                  <c:v>EFX</c:v>
                </c:pt>
                <c:pt idx="506">
                  <c:v>EFX</c:v>
                </c:pt>
                <c:pt idx="507">
                  <c:v>EFX</c:v>
                </c:pt>
                <c:pt idx="508">
                  <c:v>EIX</c:v>
                </c:pt>
                <c:pt idx="509">
                  <c:v>EIX</c:v>
                </c:pt>
                <c:pt idx="510">
                  <c:v>EIX</c:v>
                </c:pt>
                <c:pt idx="511">
                  <c:v>EIX</c:v>
                </c:pt>
                <c:pt idx="512">
                  <c:v>EL</c:v>
                </c:pt>
                <c:pt idx="513">
                  <c:v>EL</c:v>
                </c:pt>
                <c:pt idx="514">
                  <c:v>EL</c:v>
                </c:pt>
                <c:pt idx="515">
                  <c:v>EL</c:v>
                </c:pt>
                <c:pt idx="516">
                  <c:v>EMN</c:v>
                </c:pt>
                <c:pt idx="517">
                  <c:v>EMN</c:v>
                </c:pt>
                <c:pt idx="518">
                  <c:v>EMN</c:v>
                </c:pt>
                <c:pt idx="519">
                  <c:v>EMN</c:v>
                </c:pt>
                <c:pt idx="520">
                  <c:v>EMR</c:v>
                </c:pt>
                <c:pt idx="521">
                  <c:v>EMR</c:v>
                </c:pt>
                <c:pt idx="522">
                  <c:v>EMR</c:v>
                </c:pt>
                <c:pt idx="523">
                  <c:v>EMR</c:v>
                </c:pt>
                <c:pt idx="524">
                  <c:v>EOG</c:v>
                </c:pt>
                <c:pt idx="525">
                  <c:v>EOG</c:v>
                </c:pt>
                <c:pt idx="526">
                  <c:v>EOG</c:v>
                </c:pt>
                <c:pt idx="527">
                  <c:v>EOG</c:v>
                </c:pt>
                <c:pt idx="528">
                  <c:v>EQIX</c:v>
                </c:pt>
                <c:pt idx="529">
                  <c:v>EQIX</c:v>
                </c:pt>
                <c:pt idx="530">
                  <c:v>EQIX</c:v>
                </c:pt>
                <c:pt idx="531">
                  <c:v>EQIX</c:v>
                </c:pt>
                <c:pt idx="532">
                  <c:v>EQR</c:v>
                </c:pt>
                <c:pt idx="533">
                  <c:v>EQR</c:v>
                </c:pt>
                <c:pt idx="534">
                  <c:v>EQR</c:v>
                </c:pt>
                <c:pt idx="535">
                  <c:v>EQR</c:v>
                </c:pt>
                <c:pt idx="536">
                  <c:v>EQT</c:v>
                </c:pt>
                <c:pt idx="537">
                  <c:v>EQT</c:v>
                </c:pt>
                <c:pt idx="538">
                  <c:v>EQT</c:v>
                </c:pt>
                <c:pt idx="539">
                  <c:v>EQT</c:v>
                </c:pt>
                <c:pt idx="540">
                  <c:v>ES</c:v>
                </c:pt>
                <c:pt idx="541">
                  <c:v>ES</c:v>
                </c:pt>
                <c:pt idx="542">
                  <c:v>ES</c:v>
                </c:pt>
                <c:pt idx="543">
                  <c:v>ES</c:v>
                </c:pt>
                <c:pt idx="544">
                  <c:v>ESS</c:v>
                </c:pt>
                <c:pt idx="545">
                  <c:v>ESS</c:v>
                </c:pt>
                <c:pt idx="546">
                  <c:v>ESS</c:v>
                </c:pt>
                <c:pt idx="547">
                  <c:v>ESS</c:v>
                </c:pt>
                <c:pt idx="548">
                  <c:v>ETFC</c:v>
                </c:pt>
                <c:pt idx="549">
                  <c:v>ETFC</c:v>
                </c:pt>
                <c:pt idx="550">
                  <c:v>ETFC</c:v>
                </c:pt>
                <c:pt idx="551">
                  <c:v>ETFC</c:v>
                </c:pt>
                <c:pt idx="552">
                  <c:v>ETN</c:v>
                </c:pt>
                <c:pt idx="553">
                  <c:v>ETN</c:v>
                </c:pt>
                <c:pt idx="554">
                  <c:v>ETN</c:v>
                </c:pt>
                <c:pt idx="555">
                  <c:v>ETN</c:v>
                </c:pt>
                <c:pt idx="556">
                  <c:v>ETR</c:v>
                </c:pt>
                <c:pt idx="557">
                  <c:v>ETR</c:v>
                </c:pt>
                <c:pt idx="558">
                  <c:v>ETR</c:v>
                </c:pt>
                <c:pt idx="559">
                  <c:v>ETR</c:v>
                </c:pt>
                <c:pt idx="560">
                  <c:v>EW</c:v>
                </c:pt>
                <c:pt idx="561">
                  <c:v>EW</c:v>
                </c:pt>
                <c:pt idx="562">
                  <c:v>EW</c:v>
                </c:pt>
                <c:pt idx="563">
                  <c:v>EW</c:v>
                </c:pt>
                <c:pt idx="564">
                  <c:v>EXC</c:v>
                </c:pt>
                <c:pt idx="565">
                  <c:v>EXC</c:v>
                </c:pt>
                <c:pt idx="566">
                  <c:v>EXC</c:v>
                </c:pt>
                <c:pt idx="567">
                  <c:v>EXC</c:v>
                </c:pt>
                <c:pt idx="568">
                  <c:v>EXPD</c:v>
                </c:pt>
                <c:pt idx="569">
                  <c:v>EXPD</c:v>
                </c:pt>
                <c:pt idx="570">
                  <c:v>EXPD</c:v>
                </c:pt>
                <c:pt idx="571">
                  <c:v>EXPD</c:v>
                </c:pt>
                <c:pt idx="572">
                  <c:v>EXPE</c:v>
                </c:pt>
                <c:pt idx="573">
                  <c:v>EXPE</c:v>
                </c:pt>
                <c:pt idx="574">
                  <c:v>EXPE</c:v>
                </c:pt>
                <c:pt idx="575">
                  <c:v>EXPE</c:v>
                </c:pt>
                <c:pt idx="576">
                  <c:v>EXR</c:v>
                </c:pt>
                <c:pt idx="577">
                  <c:v>EXR</c:v>
                </c:pt>
                <c:pt idx="578">
                  <c:v>EXR</c:v>
                </c:pt>
                <c:pt idx="579">
                  <c:v>EXR</c:v>
                </c:pt>
                <c:pt idx="580">
                  <c:v>F</c:v>
                </c:pt>
                <c:pt idx="581">
                  <c:v>F</c:v>
                </c:pt>
                <c:pt idx="582">
                  <c:v>F</c:v>
                </c:pt>
                <c:pt idx="583">
                  <c:v>F</c:v>
                </c:pt>
                <c:pt idx="584">
                  <c:v>FAST</c:v>
                </c:pt>
                <c:pt idx="585">
                  <c:v>FAST</c:v>
                </c:pt>
                <c:pt idx="586">
                  <c:v>FAST</c:v>
                </c:pt>
                <c:pt idx="587">
                  <c:v>FAST</c:v>
                </c:pt>
                <c:pt idx="588">
                  <c:v>FB</c:v>
                </c:pt>
                <c:pt idx="589">
                  <c:v>FB</c:v>
                </c:pt>
                <c:pt idx="590">
                  <c:v>FB</c:v>
                </c:pt>
                <c:pt idx="591">
                  <c:v>FB</c:v>
                </c:pt>
                <c:pt idx="592">
                  <c:v>FBHS</c:v>
                </c:pt>
                <c:pt idx="593">
                  <c:v>FBHS</c:v>
                </c:pt>
                <c:pt idx="594">
                  <c:v>FBHS</c:v>
                </c:pt>
                <c:pt idx="595">
                  <c:v>FBHS</c:v>
                </c:pt>
                <c:pt idx="596">
                  <c:v>FCX</c:v>
                </c:pt>
                <c:pt idx="597">
                  <c:v>FCX</c:v>
                </c:pt>
                <c:pt idx="598">
                  <c:v>FCX</c:v>
                </c:pt>
                <c:pt idx="599">
                  <c:v>FCX</c:v>
                </c:pt>
                <c:pt idx="600">
                  <c:v>FDX</c:v>
                </c:pt>
                <c:pt idx="601">
                  <c:v>FDX</c:v>
                </c:pt>
                <c:pt idx="602">
                  <c:v>FDX</c:v>
                </c:pt>
                <c:pt idx="603">
                  <c:v>FDX</c:v>
                </c:pt>
                <c:pt idx="604">
                  <c:v>FE</c:v>
                </c:pt>
                <c:pt idx="605">
                  <c:v>FE</c:v>
                </c:pt>
                <c:pt idx="606">
                  <c:v>FE</c:v>
                </c:pt>
                <c:pt idx="607">
                  <c:v>FE</c:v>
                </c:pt>
                <c:pt idx="608">
                  <c:v>FFIV</c:v>
                </c:pt>
                <c:pt idx="609">
                  <c:v>FFIV</c:v>
                </c:pt>
                <c:pt idx="610">
                  <c:v>FFIV</c:v>
                </c:pt>
                <c:pt idx="611">
                  <c:v>FFIV</c:v>
                </c:pt>
                <c:pt idx="612">
                  <c:v>FIS</c:v>
                </c:pt>
                <c:pt idx="613">
                  <c:v>FIS</c:v>
                </c:pt>
                <c:pt idx="614">
                  <c:v>FIS</c:v>
                </c:pt>
                <c:pt idx="615">
                  <c:v>FIS</c:v>
                </c:pt>
                <c:pt idx="616">
                  <c:v>FISV</c:v>
                </c:pt>
                <c:pt idx="617">
                  <c:v>FISV</c:v>
                </c:pt>
                <c:pt idx="618">
                  <c:v>FISV</c:v>
                </c:pt>
                <c:pt idx="619">
                  <c:v>FISV</c:v>
                </c:pt>
                <c:pt idx="620">
                  <c:v>FL</c:v>
                </c:pt>
                <c:pt idx="621">
                  <c:v>FL</c:v>
                </c:pt>
                <c:pt idx="622">
                  <c:v>FL</c:v>
                </c:pt>
                <c:pt idx="623">
                  <c:v>FL</c:v>
                </c:pt>
                <c:pt idx="624">
                  <c:v>FLIR</c:v>
                </c:pt>
                <c:pt idx="625">
                  <c:v>FLIR</c:v>
                </c:pt>
                <c:pt idx="626">
                  <c:v>FLIR</c:v>
                </c:pt>
                <c:pt idx="627">
                  <c:v>FLIR</c:v>
                </c:pt>
                <c:pt idx="628">
                  <c:v>FLR</c:v>
                </c:pt>
                <c:pt idx="629">
                  <c:v>FLR</c:v>
                </c:pt>
                <c:pt idx="630">
                  <c:v>FLR</c:v>
                </c:pt>
                <c:pt idx="631">
                  <c:v>FLR</c:v>
                </c:pt>
                <c:pt idx="632">
                  <c:v>FLS</c:v>
                </c:pt>
                <c:pt idx="633">
                  <c:v>FLS</c:v>
                </c:pt>
                <c:pt idx="634">
                  <c:v>FLS</c:v>
                </c:pt>
                <c:pt idx="635">
                  <c:v>FLS</c:v>
                </c:pt>
                <c:pt idx="636">
                  <c:v>FMC</c:v>
                </c:pt>
                <c:pt idx="637">
                  <c:v>FMC</c:v>
                </c:pt>
                <c:pt idx="638">
                  <c:v>FMC</c:v>
                </c:pt>
                <c:pt idx="639">
                  <c:v>FMC</c:v>
                </c:pt>
                <c:pt idx="640">
                  <c:v>FRT</c:v>
                </c:pt>
                <c:pt idx="641">
                  <c:v>FRT</c:v>
                </c:pt>
                <c:pt idx="642">
                  <c:v>FRT</c:v>
                </c:pt>
                <c:pt idx="643">
                  <c:v>FRT</c:v>
                </c:pt>
                <c:pt idx="644">
                  <c:v>FSLR</c:v>
                </c:pt>
                <c:pt idx="645">
                  <c:v>FSLR</c:v>
                </c:pt>
                <c:pt idx="646">
                  <c:v>FSLR</c:v>
                </c:pt>
                <c:pt idx="647">
                  <c:v>FSLR</c:v>
                </c:pt>
                <c:pt idx="648">
                  <c:v>FTR</c:v>
                </c:pt>
                <c:pt idx="649">
                  <c:v>FTR</c:v>
                </c:pt>
                <c:pt idx="650">
                  <c:v>FTR</c:v>
                </c:pt>
                <c:pt idx="651">
                  <c:v>FTR</c:v>
                </c:pt>
                <c:pt idx="652">
                  <c:v>GD</c:v>
                </c:pt>
                <c:pt idx="653">
                  <c:v>GD</c:v>
                </c:pt>
                <c:pt idx="654">
                  <c:v>GD</c:v>
                </c:pt>
                <c:pt idx="655">
                  <c:v>GD</c:v>
                </c:pt>
                <c:pt idx="656">
                  <c:v>GGP</c:v>
                </c:pt>
                <c:pt idx="657">
                  <c:v>GGP</c:v>
                </c:pt>
                <c:pt idx="658">
                  <c:v>GGP</c:v>
                </c:pt>
                <c:pt idx="659">
                  <c:v>GGP</c:v>
                </c:pt>
                <c:pt idx="660">
                  <c:v>GILD</c:v>
                </c:pt>
                <c:pt idx="661">
                  <c:v>GILD</c:v>
                </c:pt>
                <c:pt idx="662">
                  <c:v>GILD</c:v>
                </c:pt>
                <c:pt idx="663">
                  <c:v>GILD</c:v>
                </c:pt>
                <c:pt idx="664">
                  <c:v>GIS</c:v>
                </c:pt>
                <c:pt idx="665">
                  <c:v>GIS</c:v>
                </c:pt>
                <c:pt idx="666">
                  <c:v>GIS</c:v>
                </c:pt>
                <c:pt idx="667">
                  <c:v>GIS</c:v>
                </c:pt>
                <c:pt idx="668">
                  <c:v>GLW</c:v>
                </c:pt>
                <c:pt idx="669">
                  <c:v>GLW</c:v>
                </c:pt>
                <c:pt idx="670">
                  <c:v>GLW</c:v>
                </c:pt>
                <c:pt idx="671">
                  <c:v>GLW</c:v>
                </c:pt>
                <c:pt idx="672">
                  <c:v>GM</c:v>
                </c:pt>
                <c:pt idx="673">
                  <c:v>GM</c:v>
                </c:pt>
                <c:pt idx="674">
                  <c:v>GM</c:v>
                </c:pt>
                <c:pt idx="675">
                  <c:v>GM</c:v>
                </c:pt>
                <c:pt idx="676">
                  <c:v>GPC</c:v>
                </c:pt>
                <c:pt idx="677">
                  <c:v>GPC</c:v>
                </c:pt>
                <c:pt idx="678">
                  <c:v>GPC</c:v>
                </c:pt>
                <c:pt idx="679">
                  <c:v>GPC</c:v>
                </c:pt>
                <c:pt idx="680">
                  <c:v>GPN</c:v>
                </c:pt>
                <c:pt idx="681">
                  <c:v>GPN</c:v>
                </c:pt>
                <c:pt idx="682">
                  <c:v>GPN</c:v>
                </c:pt>
                <c:pt idx="683">
                  <c:v>GPN</c:v>
                </c:pt>
                <c:pt idx="684">
                  <c:v>GPS</c:v>
                </c:pt>
                <c:pt idx="685">
                  <c:v>GPS</c:v>
                </c:pt>
                <c:pt idx="686">
                  <c:v>GPS</c:v>
                </c:pt>
                <c:pt idx="687">
                  <c:v>GPS</c:v>
                </c:pt>
                <c:pt idx="688">
                  <c:v>GRMN</c:v>
                </c:pt>
                <c:pt idx="689">
                  <c:v>GRMN</c:v>
                </c:pt>
                <c:pt idx="690">
                  <c:v>GRMN</c:v>
                </c:pt>
                <c:pt idx="691">
                  <c:v>GRMN</c:v>
                </c:pt>
                <c:pt idx="692">
                  <c:v>GT</c:v>
                </c:pt>
                <c:pt idx="693">
                  <c:v>GT</c:v>
                </c:pt>
                <c:pt idx="694">
                  <c:v>GT</c:v>
                </c:pt>
                <c:pt idx="695">
                  <c:v>GT</c:v>
                </c:pt>
                <c:pt idx="696">
                  <c:v>GWW</c:v>
                </c:pt>
                <c:pt idx="697">
                  <c:v>GWW</c:v>
                </c:pt>
                <c:pt idx="698">
                  <c:v>GWW</c:v>
                </c:pt>
                <c:pt idx="699">
                  <c:v>GWW</c:v>
                </c:pt>
                <c:pt idx="700">
                  <c:v>HAL</c:v>
                </c:pt>
                <c:pt idx="701">
                  <c:v>HAL</c:v>
                </c:pt>
                <c:pt idx="702">
                  <c:v>HAL</c:v>
                </c:pt>
                <c:pt idx="703">
                  <c:v>HAL</c:v>
                </c:pt>
                <c:pt idx="704">
                  <c:v>HAR</c:v>
                </c:pt>
                <c:pt idx="705">
                  <c:v>HAR</c:v>
                </c:pt>
                <c:pt idx="706">
                  <c:v>HAR</c:v>
                </c:pt>
                <c:pt idx="707">
                  <c:v>HAR</c:v>
                </c:pt>
                <c:pt idx="708">
                  <c:v>HAS</c:v>
                </c:pt>
                <c:pt idx="709">
                  <c:v>HAS</c:v>
                </c:pt>
                <c:pt idx="710">
                  <c:v>HAS</c:v>
                </c:pt>
                <c:pt idx="711">
                  <c:v>HAS</c:v>
                </c:pt>
                <c:pt idx="712">
                  <c:v>HBAN</c:v>
                </c:pt>
                <c:pt idx="713">
                  <c:v>HBAN</c:v>
                </c:pt>
                <c:pt idx="714">
                  <c:v>HBAN</c:v>
                </c:pt>
                <c:pt idx="715">
                  <c:v>HBAN</c:v>
                </c:pt>
                <c:pt idx="716">
                  <c:v>HBI</c:v>
                </c:pt>
                <c:pt idx="717">
                  <c:v>HBI</c:v>
                </c:pt>
                <c:pt idx="718">
                  <c:v>HBI</c:v>
                </c:pt>
                <c:pt idx="719">
                  <c:v>HBI</c:v>
                </c:pt>
                <c:pt idx="720">
                  <c:v>HCA</c:v>
                </c:pt>
                <c:pt idx="721">
                  <c:v>HCA</c:v>
                </c:pt>
                <c:pt idx="722">
                  <c:v>HCA</c:v>
                </c:pt>
                <c:pt idx="723">
                  <c:v>HCA</c:v>
                </c:pt>
                <c:pt idx="724">
                  <c:v>HCN</c:v>
                </c:pt>
                <c:pt idx="725">
                  <c:v>HCN</c:v>
                </c:pt>
                <c:pt idx="726">
                  <c:v>HCN</c:v>
                </c:pt>
                <c:pt idx="727">
                  <c:v>HCN</c:v>
                </c:pt>
                <c:pt idx="728">
                  <c:v>HCP</c:v>
                </c:pt>
                <c:pt idx="729">
                  <c:v>HCP</c:v>
                </c:pt>
                <c:pt idx="730">
                  <c:v>HCP</c:v>
                </c:pt>
                <c:pt idx="731">
                  <c:v>HCP</c:v>
                </c:pt>
                <c:pt idx="732">
                  <c:v>HD</c:v>
                </c:pt>
                <c:pt idx="733">
                  <c:v>HD</c:v>
                </c:pt>
                <c:pt idx="734">
                  <c:v>HD</c:v>
                </c:pt>
                <c:pt idx="735">
                  <c:v>HD</c:v>
                </c:pt>
                <c:pt idx="736">
                  <c:v>HES</c:v>
                </c:pt>
                <c:pt idx="737">
                  <c:v>HES</c:v>
                </c:pt>
                <c:pt idx="738">
                  <c:v>HES</c:v>
                </c:pt>
                <c:pt idx="739">
                  <c:v>HES</c:v>
                </c:pt>
                <c:pt idx="740">
                  <c:v>HIG</c:v>
                </c:pt>
                <c:pt idx="741">
                  <c:v>HIG</c:v>
                </c:pt>
                <c:pt idx="742">
                  <c:v>HIG</c:v>
                </c:pt>
                <c:pt idx="743">
                  <c:v>HIG</c:v>
                </c:pt>
                <c:pt idx="744">
                  <c:v>HOG</c:v>
                </c:pt>
                <c:pt idx="745">
                  <c:v>HOG</c:v>
                </c:pt>
                <c:pt idx="746">
                  <c:v>HOG</c:v>
                </c:pt>
                <c:pt idx="747">
                  <c:v>HOG</c:v>
                </c:pt>
                <c:pt idx="748">
                  <c:v>HOLX</c:v>
                </c:pt>
                <c:pt idx="749">
                  <c:v>HOLX</c:v>
                </c:pt>
                <c:pt idx="750">
                  <c:v>HOLX</c:v>
                </c:pt>
                <c:pt idx="751">
                  <c:v>HOLX</c:v>
                </c:pt>
                <c:pt idx="752">
                  <c:v>HON</c:v>
                </c:pt>
                <c:pt idx="753">
                  <c:v>HON</c:v>
                </c:pt>
                <c:pt idx="754">
                  <c:v>HON</c:v>
                </c:pt>
                <c:pt idx="755">
                  <c:v>HON</c:v>
                </c:pt>
                <c:pt idx="756">
                  <c:v>HP</c:v>
                </c:pt>
                <c:pt idx="757">
                  <c:v>HP</c:v>
                </c:pt>
                <c:pt idx="758">
                  <c:v>HP</c:v>
                </c:pt>
                <c:pt idx="759">
                  <c:v>HP</c:v>
                </c:pt>
                <c:pt idx="760">
                  <c:v>HPE</c:v>
                </c:pt>
                <c:pt idx="761">
                  <c:v>HPE</c:v>
                </c:pt>
                <c:pt idx="762">
                  <c:v>HPE</c:v>
                </c:pt>
                <c:pt idx="763">
                  <c:v>HPQ</c:v>
                </c:pt>
                <c:pt idx="764">
                  <c:v>HPQ</c:v>
                </c:pt>
                <c:pt idx="765">
                  <c:v>HPQ</c:v>
                </c:pt>
                <c:pt idx="766">
                  <c:v>HPQ</c:v>
                </c:pt>
                <c:pt idx="767">
                  <c:v>HRB</c:v>
                </c:pt>
                <c:pt idx="768">
                  <c:v>HRB</c:v>
                </c:pt>
                <c:pt idx="769">
                  <c:v>HRB</c:v>
                </c:pt>
                <c:pt idx="770">
                  <c:v>HRB</c:v>
                </c:pt>
                <c:pt idx="771">
                  <c:v>HRL</c:v>
                </c:pt>
                <c:pt idx="772">
                  <c:v>HRL</c:v>
                </c:pt>
                <c:pt idx="773">
                  <c:v>HRL</c:v>
                </c:pt>
                <c:pt idx="774">
                  <c:v>HRL</c:v>
                </c:pt>
                <c:pt idx="775">
                  <c:v>HRS</c:v>
                </c:pt>
                <c:pt idx="776">
                  <c:v>HRS</c:v>
                </c:pt>
                <c:pt idx="777">
                  <c:v>HRS</c:v>
                </c:pt>
                <c:pt idx="778">
                  <c:v>HRS</c:v>
                </c:pt>
                <c:pt idx="779">
                  <c:v>HSIC</c:v>
                </c:pt>
                <c:pt idx="780">
                  <c:v>HSIC</c:v>
                </c:pt>
                <c:pt idx="781">
                  <c:v>HSIC</c:v>
                </c:pt>
                <c:pt idx="782">
                  <c:v>HSIC</c:v>
                </c:pt>
                <c:pt idx="783">
                  <c:v>HST</c:v>
                </c:pt>
                <c:pt idx="784">
                  <c:v>HST</c:v>
                </c:pt>
                <c:pt idx="785">
                  <c:v>HST</c:v>
                </c:pt>
                <c:pt idx="786">
                  <c:v>HST</c:v>
                </c:pt>
                <c:pt idx="787">
                  <c:v>HSY</c:v>
                </c:pt>
                <c:pt idx="788">
                  <c:v>HSY</c:v>
                </c:pt>
                <c:pt idx="789">
                  <c:v>HSY</c:v>
                </c:pt>
                <c:pt idx="790">
                  <c:v>HSY</c:v>
                </c:pt>
                <c:pt idx="791">
                  <c:v>HUM</c:v>
                </c:pt>
                <c:pt idx="792">
                  <c:v>HUM</c:v>
                </c:pt>
                <c:pt idx="793">
                  <c:v>HUM</c:v>
                </c:pt>
                <c:pt idx="794">
                  <c:v>HUM</c:v>
                </c:pt>
                <c:pt idx="795">
                  <c:v>IBM</c:v>
                </c:pt>
                <c:pt idx="796">
                  <c:v>IBM</c:v>
                </c:pt>
                <c:pt idx="797">
                  <c:v>IBM</c:v>
                </c:pt>
                <c:pt idx="798">
                  <c:v>IBM</c:v>
                </c:pt>
                <c:pt idx="799">
                  <c:v>IDXX</c:v>
                </c:pt>
                <c:pt idx="800">
                  <c:v>IDXX</c:v>
                </c:pt>
                <c:pt idx="801">
                  <c:v>IDXX</c:v>
                </c:pt>
                <c:pt idx="802">
                  <c:v>IDXX</c:v>
                </c:pt>
                <c:pt idx="803">
                  <c:v>IFF</c:v>
                </c:pt>
                <c:pt idx="804">
                  <c:v>IFF</c:v>
                </c:pt>
                <c:pt idx="805">
                  <c:v>IFF</c:v>
                </c:pt>
                <c:pt idx="806">
                  <c:v>IFF</c:v>
                </c:pt>
                <c:pt idx="807">
                  <c:v>ILMN</c:v>
                </c:pt>
                <c:pt idx="808">
                  <c:v>ILMN</c:v>
                </c:pt>
                <c:pt idx="809">
                  <c:v>ILMN</c:v>
                </c:pt>
                <c:pt idx="810">
                  <c:v>ILMN</c:v>
                </c:pt>
                <c:pt idx="811">
                  <c:v>INTC</c:v>
                </c:pt>
                <c:pt idx="812">
                  <c:v>INTC</c:v>
                </c:pt>
                <c:pt idx="813">
                  <c:v>INTC</c:v>
                </c:pt>
                <c:pt idx="814">
                  <c:v>INTC</c:v>
                </c:pt>
                <c:pt idx="815">
                  <c:v>INTU</c:v>
                </c:pt>
                <c:pt idx="816">
                  <c:v>INTU</c:v>
                </c:pt>
                <c:pt idx="817">
                  <c:v>INTU</c:v>
                </c:pt>
                <c:pt idx="818">
                  <c:v>INTU</c:v>
                </c:pt>
                <c:pt idx="819">
                  <c:v>IP</c:v>
                </c:pt>
                <c:pt idx="820">
                  <c:v>IP</c:v>
                </c:pt>
                <c:pt idx="821">
                  <c:v>IP</c:v>
                </c:pt>
                <c:pt idx="822">
                  <c:v>IP</c:v>
                </c:pt>
                <c:pt idx="823">
                  <c:v>IPG</c:v>
                </c:pt>
                <c:pt idx="824">
                  <c:v>IPG</c:v>
                </c:pt>
                <c:pt idx="825">
                  <c:v>IPG</c:v>
                </c:pt>
                <c:pt idx="826">
                  <c:v>IPG</c:v>
                </c:pt>
                <c:pt idx="827">
                  <c:v>IRM</c:v>
                </c:pt>
                <c:pt idx="828">
                  <c:v>IRM</c:v>
                </c:pt>
                <c:pt idx="829">
                  <c:v>IRM</c:v>
                </c:pt>
                <c:pt idx="830">
                  <c:v>IRM</c:v>
                </c:pt>
                <c:pt idx="831">
                  <c:v>ISRG</c:v>
                </c:pt>
                <c:pt idx="832">
                  <c:v>ISRG</c:v>
                </c:pt>
                <c:pt idx="833">
                  <c:v>ISRG</c:v>
                </c:pt>
                <c:pt idx="834">
                  <c:v>ISRG</c:v>
                </c:pt>
                <c:pt idx="835">
                  <c:v>ITW</c:v>
                </c:pt>
                <c:pt idx="836">
                  <c:v>ITW</c:v>
                </c:pt>
                <c:pt idx="837">
                  <c:v>ITW</c:v>
                </c:pt>
                <c:pt idx="838">
                  <c:v>ITW</c:v>
                </c:pt>
                <c:pt idx="839">
                  <c:v>IVZ</c:v>
                </c:pt>
                <c:pt idx="840">
                  <c:v>IVZ</c:v>
                </c:pt>
                <c:pt idx="841">
                  <c:v>IVZ</c:v>
                </c:pt>
                <c:pt idx="842">
                  <c:v>IVZ</c:v>
                </c:pt>
                <c:pt idx="843">
                  <c:v>JBHT</c:v>
                </c:pt>
                <c:pt idx="844">
                  <c:v>JBHT</c:v>
                </c:pt>
                <c:pt idx="845">
                  <c:v>JBHT</c:v>
                </c:pt>
                <c:pt idx="846">
                  <c:v>JBHT</c:v>
                </c:pt>
                <c:pt idx="847">
                  <c:v>JEC</c:v>
                </c:pt>
                <c:pt idx="848">
                  <c:v>JEC</c:v>
                </c:pt>
                <c:pt idx="849">
                  <c:v>JEC</c:v>
                </c:pt>
                <c:pt idx="850">
                  <c:v>JEC</c:v>
                </c:pt>
                <c:pt idx="851">
                  <c:v>JNPR</c:v>
                </c:pt>
                <c:pt idx="852">
                  <c:v>JNPR</c:v>
                </c:pt>
                <c:pt idx="853">
                  <c:v>JNPR</c:v>
                </c:pt>
                <c:pt idx="854">
                  <c:v>JNPR</c:v>
                </c:pt>
                <c:pt idx="855">
                  <c:v>JPM</c:v>
                </c:pt>
                <c:pt idx="856">
                  <c:v>JPM</c:v>
                </c:pt>
                <c:pt idx="857">
                  <c:v>JPM</c:v>
                </c:pt>
                <c:pt idx="858">
                  <c:v>JPM</c:v>
                </c:pt>
                <c:pt idx="859">
                  <c:v>JWN</c:v>
                </c:pt>
                <c:pt idx="860">
                  <c:v>JWN</c:v>
                </c:pt>
                <c:pt idx="861">
                  <c:v>JWN</c:v>
                </c:pt>
                <c:pt idx="862">
                  <c:v>JWN</c:v>
                </c:pt>
                <c:pt idx="863">
                  <c:v>K</c:v>
                </c:pt>
                <c:pt idx="864">
                  <c:v>K</c:v>
                </c:pt>
                <c:pt idx="865">
                  <c:v>K</c:v>
                </c:pt>
                <c:pt idx="866">
                  <c:v>K</c:v>
                </c:pt>
                <c:pt idx="867">
                  <c:v>KEY</c:v>
                </c:pt>
                <c:pt idx="868">
                  <c:v>KEY</c:v>
                </c:pt>
                <c:pt idx="869">
                  <c:v>KEY</c:v>
                </c:pt>
                <c:pt idx="870">
                  <c:v>KEY</c:v>
                </c:pt>
                <c:pt idx="871">
                  <c:v>KIM</c:v>
                </c:pt>
                <c:pt idx="872">
                  <c:v>KIM</c:v>
                </c:pt>
                <c:pt idx="873">
                  <c:v>KIM</c:v>
                </c:pt>
                <c:pt idx="874">
                  <c:v>KIM</c:v>
                </c:pt>
                <c:pt idx="875">
                  <c:v>KLAC</c:v>
                </c:pt>
                <c:pt idx="876">
                  <c:v>KLAC</c:v>
                </c:pt>
                <c:pt idx="877">
                  <c:v>KLAC</c:v>
                </c:pt>
                <c:pt idx="878">
                  <c:v>KLAC</c:v>
                </c:pt>
                <c:pt idx="879">
                  <c:v>KMB</c:v>
                </c:pt>
                <c:pt idx="880">
                  <c:v>KMB</c:v>
                </c:pt>
                <c:pt idx="881">
                  <c:v>KMB</c:v>
                </c:pt>
                <c:pt idx="882">
                  <c:v>KMB</c:v>
                </c:pt>
                <c:pt idx="883">
                  <c:v>KMI</c:v>
                </c:pt>
                <c:pt idx="884">
                  <c:v>KMI</c:v>
                </c:pt>
                <c:pt idx="885">
                  <c:v>KMI</c:v>
                </c:pt>
                <c:pt idx="886">
                  <c:v>KMI</c:v>
                </c:pt>
                <c:pt idx="887">
                  <c:v>KMX</c:v>
                </c:pt>
                <c:pt idx="888">
                  <c:v>KMX</c:v>
                </c:pt>
                <c:pt idx="889">
                  <c:v>KMX</c:v>
                </c:pt>
                <c:pt idx="890">
                  <c:v>KMX</c:v>
                </c:pt>
                <c:pt idx="891">
                  <c:v>KO</c:v>
                </c:pt>
                <c:pt idx="892">
                  <c:v>KO</c:v>
                </c:pt>
                <c:pt idx="893">
                  <c:v>KO</c:v>
                </c:pt>
                <c:pt idx="894">
                  <c:v>KO</c:v>
                </c:pt>
                <c:pt idx="895">
                  <c:v>KORS</c:v>
                </c:pt>
                <c:pt idx="896">
                  <c:v>KORS</c:v>
                </c:pt>
                <c:pt idx="897">
                  <c:v>KORS</c:v>
                </c:pt>
                <c:pt idx="898">
                  <c:v>KORS</c:v>
                </c:pt>
                <c:pt idx="899">
                  <c:v>KR</c:v>
                </c:pt>
                <c:pt idx="900">
                  <c:v>KR</c:v>
                </c:pt>
                <c:pt idx="901">
                  <c:v>KR</c:v>
                </c:pt>
                <c:pt idx="902">
                  <c:v>KR</c:v>
                </c:pt>
                <c:pt idx="903">
                  <c:v>KSS</c:v>
                </c:pt>
                <c:pt idx="904">
                  <c:v>KSS</c:v>
                </c:pt>
                <c:pt idx="905">
                  <c:v>KSS</c:v>
                </c:pt>
                <c:pt idx="906">
                  <c:v>KSS</c:v>
                </c:pt>
                <c:pt idx="907">
                  <c:v>KSU</c:v>
                </c:pt>
                <c:pt idx="908">
                  <c:v>KSU</c:v>
                </c:pt>
                <c:pt idx="909">
                  <c:v>KSU</c:v>
                </c:pt>
                <c:pt idx="910">
                  <c:v>KSU</c:v>
                </c:pt>
                <c:pt idx="911">
                  <c:v>LB</c:v>
                </c:pt>
                <c:pt idx="912">
                  <c:v>LB</c:v>
                </c:pt>
                <c:pt idx="913">
                  <c:v>LB</c:v>
                </c:pt>
                <c:pt idx="914">
                  <c:v>LB</c:v>
                </c:pt>
                <c:pt idx="915">
                  <c:v>LEG</c:v>
                </c:pt>
                <c:pt idx="916">
                  <c:v>LEG</c:v>
                </c:pt>
                <c:pt idx="917">
                  <c:v>LEG</c:v>
                </c:pt>
                <c:pt idx="918">
                  <c:v>LEG</c:v>
                </c:pt>
                <c:pt idx="919">
                  <c:v>LEN</c:v>
                </c:pt>
                <c:pt idx="920">
                  <c:v>LEN</c:v>
                </c:pt>
                <c:pt idx="921">
                  <c:v>LEN</c:v>
                </c:pt>
                <c:pt idx="922">
                  <c:v>LEN</c:v>
                </c:pt>
                <c:pt idx="923">
                  <c:v>LH</c:v>
                </c:pt>
                <c:pt idx="924">
                  <c:v>LH</c:v>
                </c:pt>
                <c:pt idx="925">
                  <c:v>LH</c:v>
                </c:pt>
                <c:pt idx="926">
                  <c:v>LH</c:v>
                </c:pt>
                <c:pt idx="927">
                  <c:v>LKQ</c:v>
                </c:pt>
                <c:pt idx="928">
                  <c:v>LKQ</c:v>
                </c:pt>
                <c:pt idx="929">
                  <c:v>LKQ</c:v>
                </c:pt>
                <c:pt idx="930">
                  <c:v>LKQ</c:v>
                </c:pt>
                <c:pt idx="931">
                  <c:v>LLL</c:v>
                </c:pt>
                <c:pt idx="932">
                  <c:v>LLL</c:v>
                </c:pt>
                <c:pt idx="933">
                  <c:v>LLL</c:v>
                </c:pt>
                <c:pt idx="934">
                  <c:v>LLL</c:v>
                </c:pt>
                <c:pt idx="935">
                  <c:v>LLTC</c:v>
                </c:pt>
                <c:pt idx="936">
                  <c:v>LLTC</c:v>
                </c:pt>
                <c:pt idx="937">
                  <c:v>LLTC</c:v>
                </c:pt>
                <c:pt idx="938">
                  <c:v>LLTC</c:v>
                </c:pt>
                <c:pt idx="939">
                  <c:v>LLY</c:v>
                </c:pt>
                <c:pt idx="940">
                  <c:v>LLY</c:v>
                </c:pt>
                <c:pt idx="941">
                  <c:v>LLY</c:v>
                </c:pt>
                <c:pt idx="942">
                  <c:v>LLY</c:v>
                </c:pt>
                <c:pt idx="943">
                  <c:v>LMT</c:v>
                </c:pt>
                <c:pt idx="944">
                  <c:v>LMT</c:v>
                </c:pt>
                <c:pt idx="945">
                  <c:v>LMT</c:v>
                </c:pt>
                <c:pt idx="946">
                  <c:v>LMT</c:v>
                </c:pt>
                <c:pt idx="947">
                  <c:v>LNT</c:v>
                </c:pt>
                <c:pt idx="948">
                  <c:v>LNT</c:v>
                </c:pt>
                <c:pt idx="949">
                  <c:v>LNT</c:v>
                </c:pt>
                <c:pt idx="950">
                  <c:v>LNT</c:v>
                </c:pt>
                <c:pt idx="951">
                  <c:v>LOW</c:v>
                </c:pt>
                <c:pt idx="952">
                  <c:v>LOW</c:v>
                </c:pt>
                <c:pt idx="953">
                  <c:v>LOW</c:v>
                </c:pt>
                <c:pt idx="954">
                  <c:v>LOW</c:v>
                </c:pt>
                <c:pt idx="955">
                  <c:v>LRCX</c:v>
                </c:pt>
                <c:pt idx="956">
                  <c:v>LRCX</c:v>
                </c:pt>
                <c:pt idx="957">
                  <c:v>LRCX</c:v>
                </c:pt>
                <c:pt idx="958">
                  <c:v>LRCX</c:v>
                </c:pt>
                <c:pt idx="959">
                  <c:v>LUK</c:v>
                </c:pt>
                <c:pt idx="960">
                  <c:v>LUK</c:v>
                </c:pt>
                <c:pt idx="961">
                  <c:v>LUK</c:v>
                </c:pt>
                <c:pt idx="962">
                  <c:v>LUK</c:v>
                </c:pt>
                <c:pt idx="963">
                  <c:v>LUV</c:v>
                </c:pt>
                <c:pt idx="964">
                  <c:v>LUV</c:v>
                </c:pt>
                <c:pt idx="965">
                  <c:v>LUV</c:v>
                </c:pt>
                <c:pt idx="966">
                  <c:v>LUV</c:v>
                </c:pt>
                <c:pt idx="967">
                  <c:v>LVLT</c:v>
                </c:pt>
                <c:pt idx="968">
                  <c:v>LVLT</c:v>
                </c:pt>
                <c:pt idx="969">
                  <c:v>LVLT</c:v>
                </c:pt>
                <c:pt idx="970">
                  <c:v>LVLT</c:v>
                </c:pt>
                <c:pt idx="971">
                  <c:v>LYB</c:v>
                </c:pt>
                <c:pt idx="972">
                  <c:v>LYB</c:v>
                </c:pt>
                <c:pt idx="973">
                  <c:v>LYB</c:v>
                </c:pt>
                <c:pt idx="974">
                  <c:v>LYB</c:v>
                </c:pt>
                <c:pt idx="975">
                  <c:v>M</c:v>
                </c:pt>
                <c:pt idx="976">
                  <c:v>M</c:v>
                </c:pt>
                <c:pt idx="977">
                  <c:v>M</c:v>
                </c:pt>
                <c:pt idx="978">
                  <c:v>M</c:v>
                </c:pt>
                <c:pt idx="979">
                  <c:v>MA</c:v>
                </c:pt>
                <c:pt idx="980">
                  <c:v>MA</c:v>
                </c:pt>
                <c:pt idx="981">
                  <c:v>MA</c:v>
                </c:pt>
                <c:pt idx="982">
                  <c:v>MA</c:v>
                </c:pt>
                <c:pt idx="983">
                  <c:v>MAA</c:v>
                </c:pt>
                <c:pt idx="984">
                  <c:v>MAA</c:v>
                </c:pt>
                <c:pt idx="985">
                  <c:v>MAA</c:v>
                </c:pt>
                <c:pt idx="986">
                  <c:v>MAA</c:v>
                </c:pt>
                <c:pt idx="987">
                  <c:v>MAC</c:v>
                </c:pt>
                <c:pt idx="988">
                  <c:v>MAC</c:v>
                </c:pt>
                <c:pt idx="989">
                  <c:v>MAC</c:v>
                </c:pt>
                <c:pt idx="990">
                  <c:v>MAC</c:v>
                </c:pt>
                <c:pt idx="991">
                  <c:v>MAR</c:v>
                </c:pt>
                <c:pt idx="992">
                  <c:v>MAR</c:v>
                </c:pt>
                <c:pt idx="993">
                  <c:v>MAR</c:v>
                </c:pt>
                <c:pt idx="994">
                  <c:v>MAR</c:v>
                </c:pt>
                <c:pt idx="995">
                  <c:v>MAS</c:v>
                </c:pt>
                <c:pt idx="996">
                  <c:v>MAS</c:v>
                </c:pt>
                <c:pt idx="997">
                  <c:v>MAS</c:v>
                </c:pt>
                <c:pt idx="998">
                  <c:v>MAS</c:v>
                </c:pt>
                <c:pt idx="999">
                  <c:v>MAT</c:v>
                </c:pt>
                <c:pt idx="1000">
                  <c:v>MAT</c:v>
                </c:pt>
                <c:pt idx="1001">
                  <c:v>MAT</c:v>
                </c:pt>
                <c:pt idx="1002">
                  <c:v>MAT</c:v>
                </c:pt>
                <c:pt idx="1003">
                  <c:v>MCD</c:v>
                </c:pt>
                <c:pt idx="1004">
                  <c:v>MCD</c:v>
                </c:pt>
                <c:pt idx="1005">
                  <c:v>MCD</c:v>
                </c:pt>
                <c:pt idx="1006">
                  <c:v>MCD</c:v>
                </c:pt>
                <c:pt idx="1007">
                  <c:v>MCHP</c:v>
                </c:pt>
                <c:pt idx="1008">
                  <c:v>MCHP</c:v>
                </c:pt>
                <c:pt idx="1009">
                  <c:v>MCHP</c:v>
                </c:pt>
                <c:pt idx="1010">
                  <c:v>MCHP</c:v>
                </c:pt>
                <c:pt idx="1011">
                  <c:v>MCK</c:v>
                </c:pt>
                <c:pt idx="1012">
                  <c:v>MCK</c:v>
                </c:pt>
                <c:pt idx="1013">
                  <c:v>MCK</c:v>
                </c:pt>
                <c:pt idx="1014">
                  <c:v>MCK</c:v>
                </c:pt>
                <c:pt idx="1015">
                  <c:v>MCO</c:v>
                </c:pt>
                <c:pt idx="1016">
                  <c:v>MCO</c:v>
                </c:pt>
                <c:pt idx="1017">
                  <c:v>MCO</c:v>
                </c:pt>
                <c:pt idx="1018">
                  <c:v>MCO</c:v>
                </c:pt>
                <c:pt idx="1019">
                  <c:v>MDLZ</c:v>
                </c:pt>
                <c:pt idx="1020">
                  <c:v>MDLZ</c:v>
                </c:pt>
                <c:pt idx="1021">
                  <c:v>MDLZ</c:v>
                </c:pt>
                <c:pt idx="1022">
                  <c:v>MDLZ</c:v>
                </c:pt>
                <c:pt idx="1023">
                  <c:v>MET</c:v>
                </c:pt>
                <c:pt idx="1024">
                  <c:v>MET</c:v>
                </c:pt>
                <c:pt idx="1025">
                  <c:v>MET</c:v>
                </c:pt>
                <c:pt idx="1026">
                  <c:v>MET</c:v>
                </c:pt>
                <c:pt idx="1027">
                  <c:v>MHK</c:v>
                </c:pt>
                <c:pt idx="1028">
                  <c:v>MHK</c:v>
                </c:pt>
                <c:pt idx="1029">
                  <c:v>MHK</c:v>
                </c:pt>
                <c:pt idx="1030">
                  <c:v>MHK</c:v>
                </c:pt>
                <c:pt idx="1031">
                  <c:v>MJN</c:v>
                </c:pt>
                <c:pt idx="1032">
                  <c:v>MJN</c:v>
                </c:pt>
                <c:pt idx="1033">
                  <c:v>MJN</c:v>
                </c:pt>
                <c:pt idx="1034">
                  <c:v>MJN</c:v>
                </c:pt>
                <c:pt idx="1035">
                  <c:v>MKC</c:v>
                </c:pt>
                <c:pt idx="1036">
                  <c:v>MKC</c:v>
                </c:pt>
                <c:pt idx="1037">
                  <c:v>MKC</c:v>
                </c:pt>
                <c:pt idx="1038">
                  <c:v>MKC</c:v>
                </c:pt>
                <c:pt idx="1039">
                  <c:v>MLM</c:v>
                </c:pt>
                <c:pt idx="1040">
                  <c:v>MLM</c:v>
                </c:pt>
                <c:pt idx="1041">
                  <c:v>MLM</c:v>
                </c:pt>
                <c:pt idx="1042">
                  <c:v>MLM</c:v>
                </c:pt>
                <c:pt idx="1043">
                  <c:v>MMC</c:v>
                </c:pt>
                <c:pt idx="1044">
                  <c:v>MMC</c:v>
                </c:pt>
                <c:pt idx="1045">
                  <c:v>MMC</c:v>
                </c:pt>
                <c:pt idx="1046">
                  <c:v>MMC</c:v>
                </c:pt>
                <c:pt idx="1047">
                  <c:v>MMM</c:v>
                </c:pt>
                <c:pt idx="1048">
                  <c:v>MMM</c:v>
                </c:pt>
                <c:pt idx="1049">
                  <c:v>MMM</c:v>
                </c:pt>
                <c:pt idx="1050">
                  <c:v>MMM</c:v>
                </c:pt>
                <c:pt idx="1051">
                  <c:v>MNST</c:v>
                </c:pt>
                <c:pt idx="1052">
                  <c:v>MNST</c:v>
                </c:pt>
                <c:pt idx="1053">
                  <c:v>MNST</c:v>
                </c:pt>
                <c:pt idx="1054">
                  <c:v>MNST</c:v>
                </c:pt>
                <c:pt idx="1055">
                  <c:v>MO</c:v>
                </c:pt>
                <c:pt idx="1056">
                  <c:v>MO</c:v>
                </c:pt>
                <c:pt idx="1057">
                  <c:v>MO</c:v>
                </c:pt>
                <c:pt idx="1058">
                  <c:v>MO</c:v>
                </c:pt>
                <c:pt idx="1059">
                  <c:v>MON</c:v>
                </c:pt>
                <c:pt idx="1060">
                  <c:v>MON</c:v>
                </c:pt>
                <c:pt idx="1061">
                  <c:v>MON</c:v>
                </c:pt>
                <c:pt idx="1062">
                  <c:v>MON</c:v>
                </c:pt>
                <c:pt idx="1063">
                  <c:v>MOS</c:v>
                </c:pt>
                <c:pt idx="1064">
                  <c:v>MOS</c:v>
                </c:pt>
                <c:pt idx="1065">
                  <c:v>MOS</c:v>
                </c:pt>
                <c:pt idx="1066">
                  <c:v>MOS</c:v>
                </c:pt>
                <c:pt idx="1067">
                  <c:v>MPC</c:v>
                </c:pt>
                <c:pt idx="1068">
                  <c:v>MPC</c:v>
                </c:pt>
                <c:pt idx="1069">
                  <c:v>MPC</c:v>
                </c:pt>
                <c:pt idx="1070">
                  <c:v>MPC</c:v>
                </c:pt>
                <c:pt idx="1071">
                  <c:v>MRK</c:v>
                </c:pt>
                <c:pt idx="1072">
                  <c:v>MRK</c:v>
                </c:pt>
                <c:pt idx="1073">
                  <c:v>MRK</c:v>
                </c:pt>
                <c:pt idx="1074">
                  <c:v>MRK</c:v>
                </c:pt>
                <c:pt idx="1075">
                  <c:v>MRO</c:v>
                </c:pt>
                <c:pt idx="1076">
                  <c:v>MRO</c:v>
                </c:pt>
                <c:pt idx="1077">
                  <c:v>MRO</c:v>
                </c:pt>
                <c:pt idx="1078">
                  <c:v>MRO</c:v>
                </c:pt>
                <c:pt idx="1079">
                  <c:v>MSFT</c:v>
                </c:pt>
                <c:pt idx="1080">
                  <c:v>MSFT</c:v>
                </c:pt>
                <c:pt idx="1081">
                  <c:v>MSFT</c:v>
                </c:pt>
                <c:pt idx="1082">
                  <c:v>MSFT</c:v>
                </c:pt>
                <c:pt idx="1083">
                  <c:v>MTB</c:v>
                </c:pt>
                <c:pt idx="1084">
                  <c:v>MTB</c:v>
                </c:pt>
                <c:pt idx="1085">
                  <c:v>MTB</c:v>
                </c:pt>
                <c:pt idx="1086">
                  <c:v>MTB</c:v>
                </c:pt>
                <c:pt idx="1087">
                  <c:v>MTD</c:v>
                </c:pt>
                <c:pt idx="1088">
                  <c:v>MTD</c:v>
                </c:pt>
                <c:pt idx="1089">
                  <c:v>MTD</c:v>
                </c:pt>
                <c:pt idx="1090">
                  <c:v>MTD</c:v>
                </c:pt>
                <c:pt idx="1091">
                  <c:v>MU</c:v>
                </c:pt>
                <c:pt idx="1092">
                  <c:v>MU</c:v>
                </c:pt>
                <c:pt idx="1093">
                  <c:v>MU</c:v>
                </c:pt>
                <c:pt idx="1094">
                  <c:v>MU</c:v>
                </c:pt>
                <c:pt idx="1095">
                  <c:v>MUR</c:v>
                </c:pt>
                <c:pt idx="1096">
                  <c:v>MUR</c:v>
                </c:pt>
                <c:pt idx="1097">
                  <c:v>MUR</c:v>
                </c:pt>
                <c:pt idx="1098">
                  <c:v>MUR</c:v>
                </c:pt>
                <c:pt idx="1099">
                  <c:v>MYL</c:v>
                </c:pt>
                <c:pt idx="1100">
                  <c:v>MYL</c:v>
                </c:pt>
                <c:pt idx="1101">
                  <c:v>NBL</c:v>
                </c:pt>
                <c:pt idx="1102">
                  <c:v>NBL</c:v>
                </c:pt>
                <c:pt idx="1103">
                  <c:v>NBL</c:v>
                </c:pt>
                <c:pt idx="1104">
                  <c:v>NBL</c:v>
                </c:pt>
                <c:pt idx="1105">
                  <c:v>NDAQ</c:v>
                </c:pt>
                <c:pt idx="1106">
                  <c:v>NDAQ</c:v>
                </c:pt>
                <c:pt idx="1107">
                  <c:v>NDAQ</c:v>
                </c:pt>
                <c:pt idx="1108">
                  <c:v>NDAQ</c:v>
                </c:pt>
                <c:pt idx="1109">
                  <c:v>NEE</c:v>
                </c:pt>
                <c:pt idx="1110">
                  <c:v>NEE</c:v>
                </c:pt>
                <c:pt idx="1111">
                  <c:v>NEE</c:v>
                </c:pt>
                <c:pt idx="1112">
                  <c:v>NEE</c:v>
                </c:pt>
                <c:pt idx="1113">
                  <c:v>NEM</c:v>
                </c:pt>
                <c:pt idx="1114">
                  <c:v>NEM</c:v>
                </c:pt>
                <c:pt idx="1115">
                  <c:v>NEM</c:v>
                </c:pt>
                <c:pt idx="1116">
                  <c:v>NEM</c:v>
                </c:pt>
                <c:pt idx="1117">
                  <c:v>NFLX</c:v>
                </c:pt>
                <c:pt idx="1118">
                  <c:v>NFLX</c:v>
                </c:pt>
                <c:pt idx="1119">
                  <c:v>NFLX</c:v>
                </c:pt>
                <c:pt idx="1120">
                  <c:v>NFLX</c:v>
                </c:pt>
                <c:pt idx="1121">
                  <c:v>NFX</c:v>
                </c:pt>
                <c:pt idx="1122">
                  <c:v>NFX</c:v>
                </c:pt>
                <c:pt idx="1123">
                  <c:v>NFX</c:v>
                </c:pt>
                <c:pt idx="1124">
                  <c:v>NFX</c:v>
                </c:pt>
                <c:pt idx="1125">
                  <c:v>NKE</c:v>
                </c:pt>
                <c:pt idx="1126">
                  <c:v>NKE</c:v>
                </c:pt>
                <c:pt idx="1127">
                  <c:v>NKE</c:v>
                </c:pt>
                <c:pt idx="1128">
                  <c:v>NKE</c:v>
                </c:pt>
                <c:pt idx="1129">
                  <c:v>NLSN</c:v>
                </c:pt>
                <c:pt idx="1130">
                  <c:v>NLSN</c:v>
                </c:pt>
                <c:pt idx="1131">
                  <c:v>NLSN</c:v>
                </c:pt>
                <c:pt idx="1132">
                  <c:v>NLSN</c:v>
                </c:pt>
                <c:pt idx="1133">
                  <c:v>NOV</c:v>
                </c:pt>
                <c:pt idx="1134">
                  <c:v>NOV</c:v>
                </c:pt>
                <c:pt idx="1135">
                  <c:v>NOV</c:v>
                </c:pt>
                <c:pt idx="1136">
                  <c:v>NOV</c:v>
                </c:pt>
                <c:pt idx="1137">
                  <c:v>NSC</c:v>
                </c:pt>
                <c:pt idx="1138">
                  <c:v>NSC</c:v>
                </c:pt>
                <c:pt idx="1139">
                  <c:v>NSC</c:v>
                </c:pt>
                <c:pt idx="1140">
                  <c:v>NSC</c:v>
                </c:pt>
                <c:pt idx="1141">
                  <c:v>NTAP</c:v>
                </c:pt>
                <c:pt idx="1142">
                  <c:v>NTAP</c:v>
                </c:pt>
                <c:pt idx="1143">
                  <c:v>NTAP</c:v>
                </c:pt>
                <c:pt idx="1144">
                  <c:v>NTAP</c:v>
                </c:pt>
                <c:pt idx="1145">
                  <c:v>NUE</c:v>
                </c:pt>
                <c:pt idx="1146">
                  <c:v>NUE</c:v>
                </c:pt>
                <c:pt idx="1147">
                  <c:v>NUE</c:v>
                </c:pt>
                <c:pt idx="1148">
                  <c:v>NUE</c:v>
                </c:pt>
                <c:pt idx="1149">
                  <c:v>NVDA</c:v>
                </c:pt>
                <c:pt idx="1150">
                  <c:v>NVDA</c:v>
                </c:pt>
                <c:pt idx="1151">
                  <c:v>NVDA</c:v>
                </c:pt>
                <c:pt idx="1152">
                  <c:v>NVDA</c:v>
                </c:pt>
                <c:pt idx="1153">
                  <c:v>NWL</c:v>
                </c:pt>
                <c:pt idx="1154">
                  <c:v>NWL</c:v>
                </c:pt>
                <c:pt idx="1155">
                  <c:v>NWL</c:v>
                </c:pt>
                <c:pt idx="1156">
                  <c:v>NWL</c:v>
                </c:pt>
                <c:pt idx="1157">
                  <c:v>O</c:v>
                </c:pt>
                <c:pt idx="1158">
                  <c:v>O</c:v>
                </c:pt>
                <c:pt idx="1159">
                  <c:v>O</c:v>
                </c:pt>
                <c:pt idx="1160">
                  <c:v>O</c:v>
                </c:pt>
                <c:pt idx="1161">
                  <c:v>OKE</c:v>
                </c:pt>
                <c:pt idx="1162">
                  <c:v>OKE</c:v>
                </c:pt>
                <c:pt idx="1163">
                  <c:v>OKE</c:v>
                </c:pt>
                <c:pt idx="1164">
                  <c:v>OKE</c:v>
                </c:pt>
                <c:pt idx="1165">
                  <c:v>OMC</c:v>
                </c:pt>
                <c:pt idx="1166">
                  <c:v>OMC</c:v>
                </c:pt>
                <c:pt idx="1167">
                  <c:v>OMC</c:v>
                </c:pt>
                <c:pt idx="1168">
                  <c:v>ORLY</c:v>
                </c:pt>
                <c:pt idx="1169">
                  <c:v>ORLY</c:v>
                </c:pt>
                <c:pt idx="1170">
                  <c:v>ORLY</c:v>
                </c:pt>
                <c:pt idx="1171">
                  <c:v>ORLY</c:v>
                </c:pt>
                <c:pt idx="1172">
                  <c:v>OXY</c:v>
                </c:pt>
                <c:pt idx="1173">
                  <c:v>OXY</c:v>
                </c:pt>
                <c:pt idx="1174">
                  <c:v>OXY</c:v>
                </c:pt>
                <c:pt idx="1175">
                  <c:v>OXY</c:v>
                </c:pt>
                <c:pt idx="1176">
                  <c:v>PBCT</c:v>
                </c:pt>
                <c:pt idx="1177">
                  <c:v>PBCT</c:v>
                </c:pt>
                <c:pt idx="1178">
                  <c:v>PBCT</c:v>
                </c:pt>
                <c:pt idx="1179">
                  <c:v>PBCT</c:v>
                </c:pt>
                <c:pt idx="1180">
                  <c:v>PBI</c:v>
                </c:pt>
                <c:pt idx="1181">
                  <c:v>PBI</c:v>
                </c:pt>
                <c:pt idx="1182">
                  <c:v>PBI</c:v>
                </c:pt>
                <c:pt idx="1183">
                  <c:v>PBI</c:v>
                </c:pt>
                <c:pt idx="1184">
                  <c:v>PCAR</c:v>
                </c:pt>
                <c:pt idx="1185">
                  <c:v>PCAR</c:v>
                </c:pt>
                <c:pt idx="1186">
                  <c:v>PCAR</c:v>
                </c:pt>
                <c:pt idx="1187">
                  <c:v>PCAR</c:v>
                </c:pt>
                <c:pt idx="1188">
                  <c:v>PCG</c:v>
                </c:pt>
                <c:pt idx="1189">
                  <c:v>PCG</c:v>
                </c:pt>
                <c:pt idx="1190">
                  <c:v>PCG</c:v>
                </c:pt>
                <c:pt idx="1191">
                  <c:v>PCG</c:v>
                </c:pt>
                <c:pt idx="1192">
                  <c:v>PCLN</c:v>
                </c:pt>
                <c:pt idx="1193">
                  <c:v>PCLN</c:v>
                </c:pt>
                <c:pt idx="1194">
                  <c:v>PCLN</c:v>
                </c:pt>
                <c:pt idx="1195">
                  <c:v>PCLN</c:v>
                </c:pt>
                <c:pt idx="1196">
                  <c:v>PDCO</c:v>
                </c:pt>
                <c:pt idx="1197">
                  <c:v>PDCO</c:v>
                </c:pt>
                <c:pt idx="1198">
                  <c:v>PDCO</c:v>
                </c:pt>
                <c:pt idx="1199">
                  <c:v>PDCO</c:v>
                </c:pt>
                <c:pt idx="1200">
                  <c:v>PEG</c:v>
                </c:pt>
                <c:pt idx="1201">
                  <c:v>PEG</c:v>
                </c:pt>
                <c:pt idx="1202">
                  <c:v>PEG</c:v>
                </c:pt>
                <c:pt idx="1203">
                  <c:v>PEG</c:v>
                </c:pt>
                <c:pt idx="1204">
                  <c:v>PEP</c:v>
                </c:pt>
                <c:pt idx="1205">
                  <c:v>PEP</c:v>
                </c:pt>
                <c:pt idx="1206">
                  <c:v>PEP</c:v>
                </c:pt>
                <c:pt idx="1207">
                  <c:v>PEP</c:v>
                </c:pt>
                <c:pt idx="1208">
                  <c:v>PFE</c:v>
                </c:pt>
                <c:pt idx="1209">
                  <c:v>PFE</c:v>
                </c:pt>
                <c:pt idx="1210">
                  <c:v>PFE</c:v>
                </c:pt>
                <c:pt idx="1211">
                  <c:v>PFE</c:v>
                </c:pt>
                <c:pt idx="1212">
                  <c:v>PFG</c:v>
                </c:pt>
                <c:pt idx="1213">
                  <c:v>PFG</c:v>
                </c:pt>
                <c:pt idx="1214">
                  <c:v>PFG</c:v>
                </c:pt>
                <c:pt idx="1215">
                  <c:v>PFG</c:v>
                </c:pt>
                <c:pt idx="1216">
                  <c:v>PG</c:v>
                </c:pt>
                <c:pt idx="1217">
                  <c:v>PG</c:v>
                </c:pt>
                <c:pt idx="1218">
                  <c:v>PG</c:v>
                </c:pt>
                <c:pt idx="1219">
                  <c:v>PG</c:v>
                </c:pt>
                <c:pt idx="1220">
                  <c:v>PGR</c:v>
                </c:pt>
                <c:pt idx="1221">
                  <c:v>PGR</c:v>
                </c:pt>
                <c:pt idx="1222">
                  <c:v>PGR</c:v>
                </c:pt>
                <c:pt idx="1223">
                  <c:v>PGR</c:v>
                </c:pt>
                <c:pt idx="1224">
                  <c:v>PH</c:v>
                </c:pt>
                <c:pt idx="1225">
                  <c:v>PH</c:v>
                </c:pt>
                <c:pt idx="1226">
                  <c:v>PH</c:v>
                </c:pt>
                <c:pt idx="1227">
                  <c:v>PH</c:v>
                </c:pt>
                <c:pt idx="1228">
                  <c:v>PHM</c:v>
                </c:pt>
                <c:pt idx="1229">
                  <c:v>PHM</c:v>
                </c:pt>
                <c:pt idx="1230">
                  <c:v>PHM</c:v>
                </c:pt>
                <c:pt idx="1231">
                  <c:v>PHM</c:v>
                </c:pt>
                <c:pt idx="1232">
                  <c:v>PKI</c:v>
                </c:pt>
                <c:pt idx="1233">
                  <c:v>PKI</c:v>
                </c:pt>
                <c:pt idx="1234">
                  <c:v>PKI</c:v>
                </c:pt>
                <c:pt idx="1235">
                  <c:v>PKI</c:v>
                </c:pt>
                <c:pt idx="1236">
                  <c:v>PM</c:v>
                </c:pt>
                <c:pt idx="1237">
                  <c:v>PM</c:v>
                </c:pt>
                <c:pt idx="1238">
                  <c:v>PM</c:v>
                </c:pt>
                <c:pt idx="1239">
                  <c:v>PM</c:v>
                </c:pt>
                <c:pt idx="1240">
                  <c:v>PNC</c:v>
                </c:pt>
                <c:pt idx="1241">
                  <c:v>PNC</c:v>
                </c:pt>
                <c:pt idx="1242">
                  <c:v>PNC</c:v>
                </c:pt>
                <c:pt idx="1243">
                  <c:v>PNC</c:v>
                </c:pt>
                <c:pt idx="1244">
                  <c:v>PNR</c:v>
                </c:pt>
                <c:pt idx="1245">
                  <c:v>PNR</c:v>
                </c:pt>
                <c:pt idx="1246">
                  <c:v>PNR</c:v>
                </c:pt>
                <c:pt idx="1247">
                  <c:v>PNR</c:v>
                </c:pt>
                <c:pt idx="1248">
                  <c:v>PNW</c:v>
                </c:pt>
                <c:pt idx="1249">
                  <c:v>PNW</c:v>
                </c:pt>
                <c:pt idx="1250">
                  <c:v>PNW</c:v>
                </c:pt>
                <c:pt idx="1251">
                  <c:v>PNW</c:v>
                </c:pt>
                <c:pt idx="1252">
                  <c:v>PPG</c:v>
                </c:pt>
                <c:pt idx="1253">
                  <c:v>PPG</c:v>
                </c:pt>
                <c:pt idx="1254">
                  <c:v>PPG</c:v>
                </c:pt>
                <c:pt idx="1255">
                  <c:v>PPG</c:v>
                </c:pt>
                <c:pt idx="1256">
                  <c:v>PPL</c:v>
                </c:pt>
                <c:pt idx="1257">
                  <c:v>PPL</c:v>
                </c:pt>
                <c:pt idx="1258">
                  <c:v>PPL</c:v>
                </c:pt>
                <c:pt idx="1259">
                  <c:v>PPL</c:v>
                </c:pt>
                <c:pt idx="1260">
                  <c:v>PRU</c:v>
                </c:pt>
                <c:pt idx="1261">
                  <c:v>PRU</c:v>
                </c:pt>
                <c:pt idx="1262">
                  <c:v>PRU</c:v>
                </c:pt>
                <c:pt idx="1263">
                  <c:v>PRU</c:v>
                </c:pt>
                <c:pt idx="1264">
                  <c:v>PSX</c:v>
                </c:pt>
                <c:pt idx="1265">
                  <c:v>PSX</c:v>
                </c:pt>
                <c:pt idx="1266">
                  <c:v>PSX</c:v>
                </c:pt>
                <c:pt idx="1267">
                  <c:v>PSX</c:v>
                </c:pt>
                <c:pt idx="1268">
                  <c:v>PVH</c:v>
                </c:pt>
                <c:pt idx="1269">
                  <c:v>PVH</c:v>
                </c:pt>
                <c:pt idx="1270">
                  <c:v>PVH</c:v>
                </c:pt>
                <c:pt idx="1271">
                  <c:v>PVH</c:v>
                </c:pt>
                <c:pt idx="1272">
                  <c:v>PWR</c:v>
                </c:pt>
                <c:pt idx="1273">
                  <c:v>PWR</c:v>
                </c:pt>
                <c:pt idx="1274">
                  <c:v>PWR</c:v>
                </c:pt>
                <c:pt idx="1275">
                  <c:v>PWR</c:v>
                </c:pt>
                <c:pt idx="1276">
                  <c:v>PX</c:v>
                </c:pt>
                <c:pt idx="1277">
                  <c:v>PX</c:v>
                </c:pt>
                <c:pt idx="1278">
                  <c:v>PX</c:v>
                </c:pt>
                <c:pt idx="1279">
                  <c:v>PX</c:v>
                </c:pt>
                <c:pt idx="1280">
                  <c:v>QCOM</c:v>
                </c:pt>
                <c:pt idx="1281">
                  <c:v>QCOM</c:v>
                </c:pt>
                <c:pt idx="1282">
                  <c:v>QCOM</c:v>
                </c:pt>
                <c:pt idx="1283">
                  <c:v>QCOM</c:v>
                </c:pt>
                <c:pt idx="1284">
                  <c:v>QRVO</c:v>
                </c:pt>
                <c:pt idx="1285">
                  <c:v>QRVO</c:v>
                </c:pt>
                <c:pt idx="1286">
                  <c:v>QRVO</c:v>
                </c:pt>
                <c:pt idx="1287">
                  <c:v>R</c:v>
                </c:pt>
                <c:pt idx="1288">
                  <c:v>R</c:v>
                </c:pt>
                <c:pt idx="1289">
                  <c:v>R</c:v>
                </c:pt>
                <c:pt idx="1290">
                  <c:v>R</c:v>
                </c:pt>
                <c:pt idx="1291">
                  <c:v>RCL</c:v>
                </c:pt>
                <c:pt idx="1292">
                  <c:v>RCL</c:v>
                </c:pt>
                <c:pt idx="1293">
                  <c:v>RCL</c:v>
                </c:pt>
                <c:pt idx="1294">
                  <c:v>RCL</c:v>
                </c:pt>
                <c:pt idx="1295">
                  <c:v>REGN</c:v>
                </c:pt>
                <c:pt idx="1296">
                  <c:v>REGN</c:v>
                </c:pt>
                <c:pt idx="1297">
                  <c:v>REGN</c:v>
                </c:pt>
                <c:pt idx="1298">
                  <c:v>REGN</c:v>
                </c:pt>
                <c:pt idx="1299">
                  <c:v>RHI</c:v>
                </c:pt>
                <c:pt idx="1300">
                  <c:v>RHI</c:v>
                </c:pt>
                <c:pt idx="1301">
                  <c:v>RHI</c:v>
                </c:pt>
                <c:pt idx="1302">
                  <c:v>RHI</c:v>
                </c:pt>
                <c:pt idx="1303">
                  <c:v>RHT</c:v>
                </c:pt>
                <c:pt idx="1304">
                  <c:v>RHT</c:v>
                </c:pt>
                <c:pt idx="1305">
                  <c:v>RHT</c:v>
                </c:pt>
                <c:pt idx="1306">
                  <c:v>RHT</c:v>
                </c:pt>
                <c:pt idx="1307">
                  <c:v>RL</c:v>
                </c:pt>
                <c:pt idx="1308">
                  <c:v>RL</c:v>
                </c:pt>
                <c:pt idx="1309">
                  <c:v>RL</c:v>
                </c:pt>
                <c:pt idx="1310">
                  <c:v>RL</c:v>
                </c:pt>
                <c:pt idx="1311">
                  <c:v>ROK</c:v>
                </c:pt>
                <c:pt idx="1312">
                  <c:v>ROK</c:v>
                </c:pt>
                <c:pt idx="1313">
                  <c:v>ROK</c:v>
                </c:pt>
                <c:pt idx="1314">
                  <c:v>ROK</c:v>
                </c:pt>
                <c:pt idx="1315">
                  <c:v>ROP</c:v>
                </c:pt>
                <c:pt idx="1316">
                  <c:v>ROP</c:v>
                </c:pt>
                <c:pt idx="1317">
                  <c:v>ROP</c:v>
                </c:pt>
                <c:pt idx="1318">
                  <c:v>ROP</c:v>
                </c:pt>
                <c:pt idx="1319">
                  <c:v>ROST</c:v>
                </c:pt>
                <c:pt idx="1320">
                  <c:v>ROST</c:v>
                </c:pt>
                <c:pt idx="1321">
                  <c:v>ROST</c:v>
                </c:pt>
                <c:pt idx="1322">
                  <c:v>ROST</c:v>
                </c:pt>
                <c:pt idx="1323">
                  <c:v>RRC</c:v>
                </c:pt>
                <c:pt idx="1324">
                  <c:v>RRC</c:v>
                </c:pt>
                <c:pt idx="1325">
                  <c:v>RRC</c:v>
                </c:pt>
                <c:pt idx="1326">
                  <c:v>RRC</c:v>
                </c:pt>
                <c:pt idx="1327">
                  <c:v>RSG</c:v>
                </c:pt>
                <c:pt idx="1328">
                  <c:v>RSG</c:v>
                </c:pt>
                <c:pt idx="1329">
                  <c:v>RSG</c:v>
                </c:pt>
                <c:pt idx="1330">
                  <c:v>RSG</c:v>
                </c:pt>
                <c:pt idx="1331">
                  <c:v>SBUX</c:v>
                </c:pt>
                <c:pt idx="1332">
                  <c:v>SBUX</c:v>
                </c:pt>
                <c:pt idx="1333">
                  <c:v>SBUX</c:v>
                </c:pt>
                <c:pt idx="1334">
                  <c:v>SBUX</c:v>
                </c:pt>
                <c:pt idx="1335">
                  <c:v>SCG</c:v>
                </c:pt>
                <c:pt idx="1336">
                  <c:v>SCG</c:v>
                </c:pt>
                <c:pt idx="1337">
                  <c:v>SCG</c:v>
                </c:pt>
                <c:pt idx="1338">
                  <c:v>SCG</c:v>
                </c:pt>
                <c:pt idx="1339">
                  <c:v>SE</c:v>
                </c:pt>
                <c:pt idx="1340">
                  <c:v>SE</c:v>
                </c:pt>
                <c:pt idx="1341">
                  <c:v>SE</c:v>
                </c:pt>
                <c:pt idx="1342">
                  <c:v>SE</c:v>
                </c:pt>
                <c:pt idx="1343">
                  <c:v>SEE</c:v>
                </c:pt>
                <c:pt idx="1344">
                  <c:v>SEE</c:v>
                </c:pt>
                <c:pt idx="1345">
                  <c:v>SEE</c:v>
                </c:pt>
                <c:pt idx="1346">
                  <c:v>SEE</c:v>
                </c:pt>
                <c:pt idx="1347">
                  <c:v>SHW</c:v>
                </c:pt>
                <c:pt idx="1348">
                  <c:v>SHW</c:v>
                </c:pt>
                <c:pt idx="1349">
                  <c:v>SHW</c:v>
                </c:pt>
                <c:pt idx="1350">
                  <c:v>SHW</c:v>
                </c:pt>
                <c:pt idx="1351">
                  <c:v>SIG</c:v>
                </c:pt>
                <c:pt idx="1352">
                  <c:v>SIG</c:v>
                </c:pt>
                <c:pt idx="1353">
                  <c:v>SIG</c:v>
                </c:pt>
                <c:pt idx="1354">
                  <c:v>SIG</c:v>
                </c:pt>
                <c:pt idx="1355">
                  <c:v>SJM</c:v>
                </c:pt>
                <c:pt idx="1356">
                  <c:v>SJM</c:v>
                </c:pt>
                <c:pt idx="1357">
                  <c:v>SJM</c:v>
                </c:pt>
                <c:pt idx="1358">
                  <c:v>SJM</c:v>
                </c:pt>
                <c:pt idx="1359">
                  <c:v>SLG</c:v>
                </c:pt>
                <c:pt idx="1360">
                  <c:v>SLG</c:v>
                </c:pt>
                <c:pt idx="1361">
                  <c:v>SLG</c:v>
                </c:pt>
                <c:pt idx="1362">
                  <c:v>SLG</c:v>
                </c:pt>
                <c:pt idx="1363">
                  <c:v>SNA</c:v>
                </c:pt>
                <c:pt idx="1364">
                  <c:v>SNA</c:v>
                </c:pt>
                <c:pt idx="1365">
                  <c:v>SNA</c:v>
                </c:pt>
                <c:pt idx="1366">
                  <c:v>SNA</c:v>
                </c:pt>
                <c:pt idx="1367">
                  <c:v>SNI</c:v>
                </c:pt>
                <c:pt idx="1368">
                  <c:v>SNI</c:v>
                </c:pt>
                <c:pt idx="1369">
                  <c:v>SNI</c:v>
                </c:pt>
                <c:pt idx="1370">
                  <c:v>SNI</c:v>
                </c:pt>
                <c:pt idx="1371">
                  <c:v>SO</c:v>
                </c:pt>
                <c:pt idx="1372">
                  <c:v>SO</c:v>
                </c:pt>
                <c:pt idx="1373">
                  <c:v>SO</c:v>
                </c:pt>
                <c:pt idx="1374">
                  <c:v>SO</c:v>
                </c:pt>
                <c:pt idx="1375">
                  <c:v>SPG</c:v>
                </c:pt>
                <c:pt idx="1376">
                  <c:v>SPG</c:v>
                </c:pt>
                <c:pt idx="1377">
                  <c:v>SPG</c:v>
                </c:pt>
                <c:pt idx="1378">
                  <c:v>SPG</c:v>
                </c:pt>
                <c:pt idx="1379">
                  <c:v>SPLS</c:v>
                </c:pt>
                <c:pt idx="1380">
                  <c:v>SPLS</c:v>
                </c:pt>
                <c:pt idx="1381">
                  <c:v>SPLS</c:v>
                </c:pt>
                <c:pt idx="1382">
                  <c:v>SPLS</c:v>
                </c:pt>
                <c:pt idx="1383">
                  <c:v>SRCL</c:v>
                </c:pt>
                <c:pt idx="1384">
                  <c:v>SRCL</c:v>
                </c:pt>
                <c:pt idx="1385">
                  <c:v>SRCL</c:v>
                </c:pt>
                <c:pt idx="1386">
                  <c:v>SRCL</c:v>
                </c:pt>
                <c:pt idx="1387">
                  <c:v>SRE</c:v>
                </c:pt>
                <c:pt idx="1388">
                  <c:v>SRE</c:v>
                </c:pt>
                <c:pt idx="1389">
                  <c:v>SRE</c:v>
                </c:pt>
                <c:pt idx="1390">
                  <c:v>SRE</c:v>
                </c:pt>
                <c:pt idx="1391">
                  <c:v>STI</c:v>
                </c:pt>
                <c:pt idx="1392">
                  <c:v>STI</c:v>
                </c:pt>
                <c:pt idx="1393">
                  <c:v>STI</c:v>
                </c:pt>
                <c:pt idx="1394">
                  <c:v>STI</c:v>
                </c:pt>
                <c:pt idx="1395">
                  <c:v>STX</c:v>
                </c:pt>
                <c:pt idx="1396">
                  <c:v>STX</c:v>
                </c:pt>
                <c:pt idx="1397">
                  <c:v>STX</c:v>
                </c:pt>
                <c:pt idx="1398">
                  <c:v>STX</c:v>
                </c:pt>
                <c:pt idx="1399">
                  <c:v>STZ</c:v>
                </c:pt>
                <c:pt idx="1400">
                  <c:v>STZ</c:v>
                </c:pt>
                <c:pt idx="1401">
                  <c:v>STZ</c:v>
                </c:pt>
                <c:pt idx="1402">
                  <c:v>STZ</c:v>
                </c:pt>
                <c:pt idx="1403">
                  <c:v>SWK</c:v>
                </c:pt>
                <c:pt idx="1404">
                  <c:v>SWK</c:v>
                </c:pt>
                <c:pt idx="1405">
                  <c:v>SWK</c:v>
                </c:pt>
                <c:pt idx="1406">
                  <c:v>SWK</c:v>
                </c:pt>
                <c:pt idx="1407">
                  <c:v>SWKS</c:v>
                </c:pt>
                <c:pt idx="1408">
                  <c:v>SWKS</c:v>
                </c:pt>
                <c:pt idx="1409">
                  <c:v>SWKS</c:v>
                </c:pt>
                <c:pt idx="1410">
                  <c:v>SWKS</c:v>
                </c:pt>
                <c:pt idx="1411">
                  <c:v>SWN</c:v>
                </c:pt>
                <c:pt idx="1412">
                  <c:v>SWN</c:v>
                </c:pt>
                <c:pt idx="1413">
                  <c:v>SWN</c:v>
                </c:pt>
                <c:pt idx="1414">
                  <c:v>SWN</c:v>
                </c:pt>
                <c:pt idx="1415">
                  <c:v>SYF</c:v>
                </c:pt>
                <c:pt idx="1416">
                  <c:v>SYF</c:v>
                </c:pt>
                <c:pt idx="1417">
                  <c:v>SYF</c:v>
                </c:pt>
                <c:pt idx="1418">
                  <c:v>SYF</c:v>
                </c:pt>
                <c:pt idx="1419">
                  <c:v>SYK</c:v>
                </c:pt>
                <c:pt idx="1420">
                  <c:v>SYK</c:v>
                </c:pt>
                <c:pt idx="1421">
                  <c:v>SYK</c:v>
                </c:pt>
                <c:pt idx="1422">
                  <c:v>SYK</c:v>
                </c:pt>
                <c:pt idx="1423">
                  <c:v>SYMC</c:v>
                </c:pt>
                <c:pt idx="1424">
                  <c:v>SYMC</c:v>
                </c:pt>
                <c:pt idx="1425">
                  <c:v>SYMC</c:v>
                </c:pt>
                <c:pt idx="1426">
                  <c:v>SYMC</c:v>
                </c:pt>
                <c:pt idx="1427">
                  <c:v>SYY</c:v>
                </c:pt>
                <c:pt idx="1428">
                  <c:v>SYY</c:v>
                </c:pt>
                <c:pt idx="1429">
                  <c:v>SYY</c:v>
                </c:pt>
                <c:pt idx="1430">
                  <c:v>SYY</c:v>
                </c:pt>
                <c:pt idx="1431">
                  <c:v>T</c:v>
                </c:pt>
                <c:pt idx="1432">
                  <c:v>T</c:v>
                </c:pt>
                <c:pt idx="1433">
                  <c:v>T</c:v>
                </c:pt>
                <c:pt idx="1434">
                  <c:v>T</c:v>
                </c:pt>
                <c:pt idx="1435">
                  <c:v>TAP</c:v>
                </c:pt>
                <c:pt idx="1436">
                  <c:v>TAP</c:v>
                </c:pt>
                <c:pt idx="1437">
                  <c:v>TAP</c:v>
                </c:pt>
                <c:pt idx="1438">
                  <c:v>TAP</c:v>
                </c:pt>
                <c:pt idx="1439">
                  <c:v>TDC</c:v>
                </c:pt>
                <c:pt idx="1440">
                  <c:v>TDC</c:v>
                </c:pt>
                <c:pt idx="1441">
                  <c:v>TDC</c:v>
                </c:pt>
                <c:pt idx="1442">
                  <c:v>TDC</c:v>
                </c:pt>
                <c:pt idx="1443">
                  <c:v>TDG</c:v>
                </c:pt>
                <c:pt idx="1444">
                  <c:v>TDG</c:v>
                </c:pt>
                <c:pt idx="1445">
                  <c:v>TDG</c:v>
                </c:pt>
                <c:pt idx="1446">
                  <c:v>TDG</c:v>
                </c:pt>
                <c:pt idx="1447">
                  <c:v>TEL</c:v>
                </c:pt>
                <c:pt idx="1448">
                  <c:v>TEL</c:v>
                </c:pt>
                <c:pt idx="1449">
                  <c:v>TEL</c:v>
                </c:pt>
                <c:pt idx="1450">
                  <c:v>TEL</c:v>
                </c:pt>
                <c:pt idx="1451">
                  <c:v>TGNA</c:v>
                </c:pt>
                <c:pt idx="1452">
                  <c:v>TGNA</c:v>
                </c:pt>
                <c:pt idx="1453">
                  <c:v>TGNA</c:v>
                </c:pt>
                <c:pt idx="1454">
                  <c:v>TGNA</c:v>
                </c:pt>
                <c:pt idx="1455">
                  <c:v>TGT</c:v>
                </c:pt>
                <c:pt idx="1456">
                  <c:v>TGT</c:v>
                </c:pt>
                <c:pt idx="1457">
                  <c:v>TGT</c:v>
                </c:pt>
                <c:pt idx="1458">
                  <c:v>TGT</c:v>
                </c:pt>
                <c:pt idx="1459">
                  <c:v>TIF</c:v>
                </c:pt>
                <c:pt idx="1460">
                  <c:v>TIF</c:v>
                </c:pt>
                <c:pt idx="1461">
                  <c:v>TIF</c:v>
                </c:pt>
                <c:pt idx="1462">
                  <c:v>TIF</c:v>
                </c:pt>
                <c:pt idx="1463">
                  <c:v>TJX</c:v>
                </c:pt>
                <c:pt idx="1464">
                  <c:v>TJX</c:v>
                </c:pt>
                <c:pt idx="1465">
                  <c:v>TJX</c:v>
                </c:pt>
                <c:pt idx="1466">
                  <c:v>TJX</c:v>
                </c:pt>
                <c:pt idx="1467">
                  <c:v>TMK</c:v>
                </c:pt>
                <c:pt idx="1468">
                  <c:v>TMK</c:v>
                </c:pt>
                <c:pt idx="1469">
                  <c:v>TMK</c:v>
                </c:pt>
                <c:pt idx="1470">
                  <c:v>TMK</c:v>
                </c:pt>
                <c:pt idx="1471">
                  <c:v>TMO</c:v>
                </c:pt>
                <c:pt idx="1472">
                  <c:v>TMO</c:v>
                </c:pt>
                <c:pt idx="1473">
                  <c:v>TMO</c:v>
                </c:pt>
                <c:pt idx="1474">
                  <c:v>TMO</c:v>
                </c:pt>
                <c:pt idx="1475">
                  <c:v>TRIP</c:v>
                </c:pt>
                <c:pt idx="1476">
                  <c:v>TRIP</c:v>
                </c:pt>
                <c:pt idx="1477">
                  <c:v>TRIP</c:v>
                </c:pt>
                <c:pt idx="1478">
                  <c:v>TRIP</c:v>
                </c:pt>
                <c:pt idx="1479">
                  <c:v>TRV</c:v>
                </c:pt>
                <c:pt idx="1480">
                  <c:v>TRV</c:v>
                </c:pt>
                <c:pt idx="1481">
                  <c:v>TRV</c:v>
                </c:pt>
                <c:pt idx="1482">
                  <c:v>TRV</c:v>
                </c:pt>
                <c:pt idx="1483">
                  <c:v>TSCO</c:v>
                </c:pt>
                <c:pt idx="1484">
                  <c:v>TSCO</c:v>
                </c:pt>
                <c:pt idx="1485">
                  <c:v>TSCO</c:v>
                </c:pt>
                <c:pt idx="1486">
                  <c:v>TSCO</c:v>
                </c:pt>
                <c:pt idx="1487">
                  <c:v>TSN</c:v>
                </c:pt>
                <c:pt idx="1488">
                  <c:v>TSN</c:v>
                </c:pt>
                <c:pt idx="1489">
                  <c:v>TSN</c:v>
                </c:pt>
                <c:pt idx="1490">
                  <c:v>TSN</c:v>
                </c:pt>
                <c:pt idx="1491">
                  <c:v>TSO</c:v>
                </c:pt>
                <c:pt idx="1492">
                  <c:v>TSO</c:v>
                </c:pt>
                <c:pt idx="1493">
                  <c:v>TSO</c:v>
                </c:pt>
                <c:pt idx="1494">
                  <c:v>TSO</c:v>
                </c:pt>
                <c:pt idx="1495">
                  <c:v>TSS</c:v>
                </c:pt>
                <c:pt idx="1496">
                  <c:v>TSS</c:v>
                </c:pt>
                <c:pt idx="1497">
                  <c:v>TSS</c:v>
                </c:pt>
                <c:pt idx="1498">
                  <c:v>TSS</c:v>
                </c:pt>
                <c:pt idx="1499">
                  <c:v>TXN</c:v>
                </c:pt>
                <c:pt idx="1500">
                  <c:v>TXN</c:v>
                </c:pt>
                <c:pt idx="1501">
                  <c:v>TXN</c:v>
                </c:pt>
                <c:pt idx="1502">
                  <c:v>TXN</c:v>
                </c:pt>
                <c:pt idx="1503">
                  <c:v>TXT</c:v>
                </c:pt>
                <c:pt idx="1504">
                  <c:v>TXT</c:v>
                </c:pt>
                <c:pt idx="1505">
                  <c:v>TXT</c:v>
                </c:pt>
                <c:pt idx="1506">
                  <c:v>TXT</c:v>
                </c:pt>
                <c:pt idx="1507">
                  <c:v>UA</c:v>
                </c:pt>
                <c:pt idx="1508">
                  <c:v>UA</c:v>
                </c:pt>
                <c:pt idx="1509">
                  <c:v>UA</c:v>
                </c:pt>
                <c:pt idx="1510">
                  <c:v>UA</c:v>
                </c:pt>
                <c:pt idx="1511">
                  <c:v>UAA</c:v>
                </c:pt>
                <c:pt idx="1512">
                  <c:v>UAA</c:v>
                </c:pt>
                <c:pt idx="1513">
                  <c:v>UAA</c:v>
                </c:pt>
                <c:pt idx="1514">
                  <c:v>UAA</c:v>
                </c:pt>
                <c:pt idx="1515">
                  <c:v>UAL</c:v>
                </c:pt>
                <c:pt idx="1516">
                  <c:v>UAL</c:v>
                </c:pt>
                <c:pt idx="1517">
                  <c:v>UAL</c:v>
                </c:pt>
                <c:pt idx="1518">
                  <c:v>UAL</c:v>
                </c:pt>
                <c:pt idx="1519">
                  <c:v>UDR</c:v>
                </c:pt>
                <c:pt idx="1520">
                  <c:v>UDR</c:v>
                </c:pt>
                <c:pt idx="1521">
                  <c:v>UDR</c:v>
                </c:pt>
                <c:pt idx="1522">
                  <c:v>UDR</c:v>
                </c:pt>
                <c:pt idx="1523">
                  <c:v>ULTA</c:v>
                </c:pt>
                <c:pt idx="1524">
                  <c:v>ULTA</c:v>
                </c:pt>
                <c:pt idx="1525">
                  <c:v>ULTA</c:v>
                </c:pt>
                <c:pt idx="1526">
                  <c:v>ULTA</c:v>
                </c:pt>
                <c:pt idx="1527">
                  <c:v>UNH</c:v>
                </c:pt>
                <c:pt idx="1528">
                  <c:v>UNH</c:v>
                </c:pt>
                <c:pt idx="1529">
                  <c:v>UNH</c:v>
                </c:pt>
                <c:pt idx="1530">
                  <c:v>UNH</c:v>
                </c:pt>
                <c:pt idx="1531">
                  <c:v>UNM</c:v>
                </c:pt>
                <c:pt idx="1532">
                  <c:v>UNM</c:v>
                </c:pt>
                <c:pt idx="1533">
                  <c:v>UNM</c:v>
                </c:pt>
                <c:pt idx="1534">
                  <c:v>UNM</c:v>
                </c:pt>
                <c:pt idx="1535">
                  <c:v>UNP</c:v>
                </c:pt>
                <c:pt idx="1536">
                  <c:v>UNP</c:v>
                </c:pt>
                <c:pt idx="1537">
                  <c:v>UNP</c:v>
                </c:pt>
                <c:pt idx="1538">
                  <c:v>UNP</c:v>
                </c:pt>
                <c:pt idx="1539">
                  <c:v>UPS</c:v>
                </c:pt>
                <c:pt idx="1540">
                  <c:v>UPS</c:v>
                </c:pt>
                <c:pt idx="1541">
                  <c:v>UPS</c:v>
                </c:pt>
                <c:pt idx="1542">
                  <c:v>UPS</c:v>
                </c:pt>
                <c:pt idx="1543">
                  <c:v>URBN</c:v>
                </c:pt>
                <c:pt idx="1544">
                  <c:v>URBN</c:v>
                </c:pt>
                <c:pt idx="1545">
                  <c:v>URBN</c:v>
                </c:pt>
                <c:pt idx="1546">
                  <c:v>URBN</c:v>
                </c:pt>
                <c:pt idx="1547">
                  <c:v>USB</c:v>
                </c:pt>
                <c:pt idx="1548">
                  <c:v>USB</c:v>
                </c:pt>
                <c:pt idx="1549">
                  <c:v>USB</c:v>
                </c:pt>
                <c:pt idx="1550">
                  <c:v>USB</c:v>
                </c:pt>
                <c:pt idx="1551">
                  <c:v>UTX</c:v>
                </c:pt>
                <c:pt idx="1552">
                  <c:v>UTX</c:v>
                </c:pt>
                <c:pt idx="1553">
                  <c:v>UTX</c:v>
                </c:pt>
                <c:pt idx="1554">
                  <c:v>UTX</c:v>
                </c:pt>
                <c:pt idx="1555">
                  <c:v>V</c:v>
                </c:pt>
                <c:pt idx="1556">
                  <c:v>V</c:v>
                </c:pt>
                <c:pt idx="1557">
                  <c:v>V</c:v>
                </c:pt>
                <c:pt idx="1558">
                  <c:v>V</c:v>
                </c:pt>
                <c:pt idx="1559">
                  <c:v>VAR</c:v>
                </c:pt>
                <c:pt idx="1560">
                  <c:v>VAR</c:v>
                </c:pt>
                <c:pt idx="1561">
                  <c:v>VAR</c:v>
                </c:pt>
                <c:pt idx="1562">
                  <c:v>VAR</c:v>
                </c:pt>
                <c:pt idx="1563">
                  <c:v>VFC</c:v>
                </c:pt>
                <c:pt idx="1564">
                  <c:v>VFC</c:v>
                </c:pt>
                <c:pt idx="1565">
                  <c:v>VFC</c:v>
                </c:pt>
                <c:pt idx="1566">
                  <c:v>VFC</c:v>
                </c:pt>
                <c:pt idx="1567">
                  <c:v>VIAB</c:v>
                </c:pt>
                <c:pt idx="1568">
                  <c:v>VIAB</c:v>
                </c:pt>
                <c:pt idx="1569">
                  <c:v>VIAB</c:v>
                </c:pt>
                <c:pt idx="1570">
                  <c:v>VIAB</c:v>
                </c:pt>
                <c:pt idx="1571">
                  <c:v>VLO</c:v>
                </c:pt>
                <c:pt idx="1572">
                  <c:v>VLO</c:v>
                </c:pt>
                <c:pt idx="1573">
                  <c:v>VLO</c:v>
                </c:pt>
                <c:pt idx="1574">
                  <c:v>VLO</c:v>
                </c:pt>
                <c:pt idx="1575">
                  <c:v>VMC</c:v>
                </c:pt>
                <c:pt idx="1576">
                  <c:v>VMC</c:v>
                </c:pt>
                <c:pt idx="1577">
                  <c:v>VMC</c:v>
                </c:pt>
                <c:pt idx="1578">
                  <c:v>VMC</c:v>
                </c:pt>
                <c:pt idx="1579">
                  <c:v>VNO</c:v>
                </c:pt>
                <c:pt idx="1580">
                  <c:v>VNO</c:v>
                </c:pt>
                <c:pt idx="1581">
                  <c:v>VNO</c:v>
                </c:pt>
                <c:pt idx="1582">
                  <c:v>VNO</c:v>
                </c:pt>
                <c:pt idx="1583">
                  <c:v>VRSK</c:v>
                </c:pt>
                <c:pt idx="1584">
                  <c:v>VRSK</c:v>
                </c:pt>
                <c:pt idx="1585">
                  <c:v>VRSK</c:v>
                </c:pt>
                <c:pt idx="1586">
                  <c:v>VRSK</c:v>
                </c:pt>
                <c:pt idx="1587">
                  <c:v>VRSN</c:v>
                </c:pt>
                <c:pt idx="1588">
                  <c:v>VRSN</c:v>
                </c:pt>
                <c:pt idx="1589">
                  <c:v>VRSN</c:v>
                </c:pt>
                <c:pt idx="1590">
                  <c:v>VRSN</c:v>
                </c:pt>
                <c:pt idx="1591">
                  <c:v>VRTX</c:v>
                </c:pt>
                <c:pt idx="1592">
                  <c:v>VRTX</c:v>
                </c:pt>
                <c:pt idx="1593">
                  <c:v>VRTX</c:v>
                </c:pt>
                <c:pt idx="1594">
                  <c:v>VRTX</c:v>
                </c:pt>
                <c:pt idx="1595">
                  <c:v>VTR</c:v>
                </c:pt>
                <c:pt idx="1596">
                  <c:v>VTR</c:v>
                </c:pt>
                <c:pt idx="1597">
                  <c:v>VTR</c:v>
                </c:pt>
                <c:pt idx="1598">
                  <c:v>VTR</c:v>
                </c:pt>
                <c:pt idx="1599">
                  <c:v>VZ</c:v>
                </c:pt>
                <c:pt idx="1600">
                  <c:v>VZ</c:v>
                </c:pt>
                <c:pt idx="1601">
                  <c:v>VZ</c:v>
                </c:pt>
                <c:pt idx="1602">
                  <c:v>VZ</c:v>
                </c:pt>
                <c:pt idx="1603">
                  <c:v>WAT</c:v>
                </c:pt>
                <c:pt idx="1604">
                  <c:v>WAT</c:v>
                </c:pt>
                <c:pt idx="1605">
                  <c:v>WAT</c:v>
                </c:pt>
                <c:pt idx="1606">
                  <c:v>WAT</c:v>
                </c:pt>
                <c:pt idx="1607">
                  <c:v>WDC</c:v>
                </c:pt>
                <c:pt idx="1608">
                  <c:v>WDC</c:v>
                </c:pt>
                <c:pt idx="1609">
                  <c:v>WDC</c:v>
                </c:pt>
                <c:pt idx="1610">
                  <c:v>WDC</c:v>
                </c:pt>
                <c:pt idx="1611">
                  <c:v>WEC</c:v>
                </c:pt>
                <c:pt idx="1612">
                  <c:v>WEC</c:v>
                </c:pt>
                <c:pt idx="1613">
                  <c:v>WEC</c:v>
                </c:pt>
                <c:pt idx="1614">
                  <c:v>WEC</c:v>
                </c:pt>
                <c:pt idx="1615">
                  <c:v>WFC</c:v>
                </c:pt>
                <c:pt idx="1616">
                  <c:v>WFC</c:v>
                </c:pt>
                <c:pt idx="1617">
                  <c:v>WFC</c:v>
                </c:pt>
                <c:pt idx="1618">
                  <c:v>WFC</c:v>
                </c:pt>
                <c:pt idx="1619">
                  <c:v>WFM</c:v>
                </c:pt>
                <c:pt idx="1620">
                  <c:v>WFM</c:v>
                </c:pt>
                <c:pt idx="1621">
                  <c:v>WFM</c:v>
                </c:pt>
                <c:pt idx="1622">
                  <c:v>WFM</c:v>
                </c:pt>
                <c:pt idx="1623">
                  <c:v>WHR</c:v>
                </c:pt>
                <c:pt idx="1624">
                  <c:v>WHR</c:v>
                </c:pt>
                <c:pt idx="1625">
                  <c:v>WHR</c:v>
                </c:pt>
                <c:pt idx="1626">
                  <c:v>WHR</c:v>
                </c:pt>
                <c:pt idx="1627">
                  <c:v>WM</c:v>
                </c:pt>
                <c:pt idx="1628">
                  <c:v>WM</c:v>
                </c:pt>
                <c:pt idx="1629">
                  <c:v>WM</c:v>
                </c:pt>
                <c:pt idx="1630">
                  <c:v>WM</c:v>
                </c:pt>
                <c:pt idx="1631">
                  <c:v>WMB</c:v>
                </c:pt>
                <c:pt idx="1632">
                  <c:v>WMB</c:v>
                </c:pt>
                <c:pt idx="1633">
                  <c:v>WMB</c:v>
                </c:pt>
                <c:pt idx="1634">
                  <c:v>WMB</c:v>
                </c:pt>
                <c:pt idx="1635">
                  <c:v>WMT</c:v>
                </c:pt>
                <c:pt idx="1636">
                  <c:v>WMT</c:v>
                </c:pt>
                <c:pt idx="1637">
                  <c:v>WMT</c:v>
                </c:pt>
                <c:pt idx="1638">
                  <c:v>WMT</c:v>
                </c:pt>
                <c:pt idx="1639">
                  <c:v>WRK</c:v>
                </c:pt>
                <c:pt idx="1640">
                  <c:v>WRK</c:v>
                </c:pt>
                <c:pt idx="1641">
                  <c:v>WRK</c:v>
                </c:pt>
                <c:pt idx="1642">
                  <c:v>WU</c:v>
                </c:pt>
                <c:pt idx="1643">
                  <c:v>WU</c:v>
                </c:pt>
                <c:pt idx="1644">
                  <c:v>WU</c:v>
                </c:pt>
                <c:pt idx="1645">
                  <c:v>WU</c:v>
                </c:pt>
                <c:pt idx="1646">
                  <c:v>WY</c:v>
                </c:pt>
                <c:pt idx="1647">
                  <c:v>WY</c:v>
                </c:pt>
                <c:pt idx="1648">
                  <c:v>WY</c:v>
                </c:pt>
                <c:pt idx="1649">
                  <c:v>WY</c:v>
                </c:pt>
                <c:pt idx="1650">
                  <c:v>WYN</c:v>
                </c:pt>
                <c:pt idx="1651">
                  <c:v>WYN</c:v>
                </c:pt>
                <c:pt idx="1652">
                  <c:v>WYN</c:v>
                </c:pt>
                <c:pt idx="1653">
                  <c:v>WYN</c:v>
                </c:pt>
                <c:pt idx="1654">
                  <c:v>WYNN</c:v>
                </c:pt>
                <c:pt idx="1655">
                  <c:v>WYNN</c:v>
                </c:pt>
                <c:pt idx="1656">
                  <c:v>WYNN</c:v>
                </c:pt>
                <c:pt idx="1657">
                  <c:v>WYNN</c:v>
                </c:pt>
                <c:pt idx="1658">
                  <c:v>XEC</c:v>
                </c:pt>
                <c:pt idx="1659">
                  <c:v>XEC</c:v>
                </c:pt>
                <c:pt idx="1660">
                  <c:v>XEC</c:v>
                </c:pt>
                <c:pt idx="1661">
                  <c:v>XEC</c:v>
                </c:pt>
                <c:pt idx="1662">
                  <c:v>XEL</c:v>
                </c:pt>
                <c:pt idx="1663">
                  <c:v>XEL</c:v>
                </c:pt>
                <c:pt idx="1664">
                  <c:v>XEL</c:v>
                </c:pt>
                <c:pt idx="1665">
                  <c:v>XEL</c:v>
                </c:pt>
                <c:pt idx="1666">
                  <c:v>XL</c:v>
                </c:pt>
                <c:pt idx="1667">
                  <c:v>XL</c:v>
                </c:pt>
                <c:pt idx="1668">
                  <c:v>XL</c:v>
                </c:pt>
                <c:pt idx="1669">
                  <c:v>XL</c:v>
                </c:pt>
                <c:pt idx="1670">
                  <c:v>XLNX</c:v>
                </c:pt>
                <c:pt idx="1671">
                  <c:v>XLNX</c:v>
                </c:pt>
                <c:pt idx="1672">
                  <c:v>XLNX</c:v>
                </c:pt>
                <c:pt idx="1673">
                  <c:v>XLNX</c:v>
                </c:pt>
                <c:pt idx="1674">
                  <c:v>XOM</c:v>
                </c:pt>
                <c:pt idx="1675">
                  <c:v>XOM</c:v>
                </c:pt>
                <c:pt idx="1676">
                  <c:v>XOM</c:v>
                </c:pt>
                <c:pt idx="1677">
                  <c:v>XOM</c:v>
                </c:pt>
                <c:pt idx="1678">
                  <c:v>XRAY</c:v>
                </c:pt>
                <c:pt idx="1679">
                  <c:v>XRAY</c:v>
                </c:pt>
                <c:pt idx="1680">
                  <c:v>XRAY</c:v>
                </c:pt>
                <c:pt idx="1681">
                  <c:v>XRAY</c:v>
                </c:pt>
                <c:pt idx="1682">
                  <c:v>XRX</c:v>
                </c:pt>
                <c:pt idx="1683">
                  <c:v>XRX</c:v>
                </c:pt>
                <c:pt idx="1684">
                  <c:v>XRX</c:v>
                </c:pt>
                <c:pt idx="1685">
                  <c:v>XRX</c:v>
                </c:pt>
                <c:pt idx="1686">
                  <c:v>XYL</c:v>
                </c:pt>
                <c:pt idx="1687">
                  <c:v>XYL</c:v>
                </c:pt>
                <c:pt idx="1688">
                  <c:v>XYL</c:v>
                </c:pt>
                <c:pt idx="1689">
                  <c:v>XYL</c:v>
                </c:pt>
                <c:pt idx="1690">
                  <c:v>YHOO</c:v>
                </c:pt>
                <c:pt idx="1691">
                  <c:v>YHOO</c:v>
                </c:pt>
                <c:pt idx="1692">
                  <c:v>YHOO</c:v>
                </c:pt>
                <c:pt idx="1693">
                  <c:v>YHOO</c:v>
                </c:pt>
                <c:pt idx="1694">
                  <c:v>YUM</c:v>
                </c:pt>
                <c:pt idx="1695">
                  <c:v>YUM</c:v>
                </c:pt>
                <c:pt idx="1696">
                  <c:v>YUM</c:v>
                </c:pt>
                <c:pt idx="1697">
                  <c:v>YUM</c:v>
                </c:pt>
                <c:pt idx="1698">
                  <c:v>ZBH</c:v>
                </c:pt>
                <c:pt idx="1699">
                  <c:v>ZBH</c:v>
                </c:pt>
                <c:pt idx="1700">
                  <c:v>ZBH</c:v>
                </c:pt>
                <c:pt idx="1701">
                  <c:v>ZBH</c:v>
                </c:pt>
                <c:pt idx="1702">
                  <c:v>ZION</c:v>
                </c:pt>
                <c:pt idx="1703">
                  <c:v>ZION</c:v>
                </c:pt>
                <c:pt idx="1704">
                  <c:v>ZION</c:v>
                </c:pt>
                <c:pt idx="1705">
                  <c:v>ZION</c:v>
                </c:pt>
                <c:pt idx="1706">
                  <c:v>ZTS</c:v>
                </c:pt>
                <c:pt idx="1707">
                  <c:v>ZTS</c:v>
                </c:pt>
                <c:pt idx="1708">
                  <c:v>ZTS</c:v>
                </c:pt>
                <c:pt idx="1709">
                  <c:v>ZTS</c:v>
                </c:pt>
              </c:strCache>
            </c:strRef>
          </c:cat>
          <c:val>
            <c:numRef>
              <c:f>'Question_Task1-2'!$C$2:$C$1711</c:f>
              <c:numCache>
                <c:formatCode>#,##0</c:formatCode>
                <c:ptCount val="1710"/>
                <c:pt idx="0">
                  <c:v>13766000000</c:v>
                </c:pt>
                <c:pt idx="1">
                  <c:v>13822000000</c:v>
                </c:pt>
                <c:pt idx="2">
                  <c:v>21981000000</c:v>
                </c:pt>
                <c:pt idx="3">
                  <c:v>22639000000</c:v>
                </c:pt>
                <c:pt idx="4">
                  <c:v>2440721000</c:v>
                </c:pt>
                <c:pt idx="5">
                  <c:v>2591828000</c:v>
                </c:pt>
                <c:pt idx="6">
                  <c:v>3596992000</c:v>
                </c:pt>
                <c:pt idx="7">
                  <c:v>3601903000</c:v>
                </c:pt>
                <c:pt idx="8">
                  <c:v>15305000000</c:v>
                </c:pt>
                <c:pt idx="9">
                  <c:v>18034000000</c:v>
                </c:pt>
                <c:pt idx="10">
                  <c:v>22396000000</c:v>
                </c:pt>
                <c:pt idx="11">
                  <c:v>24239000000</c:v>
                </c:pt>
                <c:pt idx="12">
                  <c:v>7767000000</c:v>
                </c:pt>
                <c:pt idx="13">
                  <c:v>8207000000</c:v>
                </c:pt>
                <c:pt idx="14">
                  <c:v>10672000000</c:v>
                </c:pt>
                <c:pt idx="15">
                  <c:v>11771000000</c:v>
                </c:pt>
                <c:pt idx="16">
                  <c:v>1609420000</c:v>
                </c:pt>
                <c:pt idx="17">
                  <c:v>2200275000</c:v>
                </c:pt>
                <c:pt idx="18">
                  <c:v>2746832000</c:v>
                </c:pt>
                <c:pt idx="19">
                  <c:v>3107093000</c:v>
                </c:pt>
                <c:pt idx="20">
                  <c:v>8331000000</c:v>
                </c:pt>
                <c:pt idx="21">
                  <c:v>8430000000</c:v>
                </c:pt>
                <c:pt idx="22">
                  <c:v>8791000000</c:v>
                </c:pt>
                <c:pt idx="23">
                  <c:v>8791000000</c:v>
                </c:pt>
                <c:pt idx="24">
                  <c:v>3019463000</c:v>
                </c:pt>
                <c:pt idx="25">
                  <c:v>3092417000</c:v>
                </c:pt>
                <c:pt idx="26">
                  <c:v>3146540000</c:v>
                </c:pt>
                <c:pt idx="27">
                  <c:v>3542428000</c:v>
                </c:pt>
                <c:pt idx="28">
                  <c:v>909488000</c:v>
                </c:pt>
                <c:pt idx="29">
                  <c:v>1040382000</c:v>
                </c:pt>
                <c:pt idx="30">
                  <c:v>1185377000</c:v>
                </c:pt>
                <c:pt idx="31">
                  <c:v>1428421000</c:v>
                </c:pt>
                <c:pt idx="32">
                  <c:v>1665000000</c:v>
                </c:pt>
                <c:pt idx="33">
                  <c:v>1759000000</c:v>
                </c:pt>
                <c:pt idx="34">
                  <c:v>1907000000</c:v>
                </c:pt>
                <c:pt idx="35">
                  <c:v>2010000000</c:v>
                </c:pt>
                <c:pt idx="36">
                  <c:v>274935000</c:v>
                </c:pt>
                <c:pt idx="37">
                  <c:v>325234000</c:v>
                </c:pt>
                <c:pt idx="38">
                  <c:v>560494000</c:v>
                </c:pt>
                <c:pt idx="39">
                  <c:v>695186000</c:v>
                </c:pt>
                <c:pt idx="40">
                  <c:v>1702000000</c:v>
                </c:pt>
                <c:pt idx="41">
                  <c:v>1723900000</c:v>
                </c:pt>
                <c:pt idx="42">
                  <c:v>2046300000</c:v>
                </c:pt>
                <c:pt idx="43">
                  <c:v>2132100000</c:v>
                </c:pt>
                <c:pt idx="44">
                  <c:v>1116000000</c:v>
                </c:pt>
                <c:pt idx="45">
                  <c:v>1164000000</c:v>
                </c:pt>
                <c:pt idx="46">
                  <c:v>1213000000</c:v>
                </c:pt>
                <c:pt idx="47">
                  <c:v>1338000000</c:v>
                </c:pt>
                <c:pt idx="48">
                  <c:v>5042300000</c:v>
                </c:pt>
                <c:pt idx="49">
                  <c:v>5565500000</c:v>
                </c:pt>
                <c:pt idx="50">
                  <c:v>5594000000</c:v>
                </c:pt>
                <c:pt idx="51">
                  <c:v>5686200000</c:v>
                </c:pt>
                <c:pt idx="52">
                  <c:v>3489000000</c:v>
                </c:pt>
                <c:pt idx="53">
                  <c:v>3547000000</c:v>
                </c:pt>
                <c:pt idx="54">
                  <c:v>3672000000</c:v>
                </c:pt>
                <c:pt idx="55">
                  <c:v>3727000000</c:v>
                </c:pt>
                <c:pt idx="56">
                  <c:v>16417000000</c:v>
                </c:pt>
                <c:pt idx="57">
                  <c:v>18491000000</c:v>
                </c:pt>
                <c:pt idx="58">
                  <c:v>21491000000</c:v>
                </c:pt>
                <c:pt idx="59">
                  <c:v>22005000000</c:v>
                </c:pt>
                <c:pt idx="60">
                  <c:v>339229000</c:v>
                </c:pt>
                <c:pt idx="61">
                  <c:v>344983000</c:v>
                </c:pt>
                <c:pt idx="62">
                  <c:v>359847000</c:v>
                </c:pt>
                <c:pt idx="63">
                  <c:v>386905000</c:v>
                </c:pt>
                <c:pt idx="64">
                  <c:v>1351314000</c:v>
                </c:pt>
                <c:pt idx="65">
                  <c:v>1402573000</c:v>
                </c:pt>
                <c:pt idx="66">
                  <c:v>1470287000</c:v>
                </c:pt>
                <c:pt idx="67">
                  <c:v>1485558000</c:v>
                </c:pt>
                <c:pt idx="68">
                  <c:v>529154000</c:v>
                </c:pt>
                <c:pt idx="69">
                  <c:v>651024000</c:v>
                </c:pt>
                <c:pt idx="70">
                  <c:v>862223000</c:v>
                </c:pt>
                <c:pt idx="71">
                  <c:v>1004911000</c:v>
                </c:pt>
                <c:pt idx="72">
                  <c:v>240435000</c:v>
                </c:pt>
                <c:pt idx="73">
                  <c:v>387375000</c:v>
                </c:pt>
                <c:pt idx="74">
                  <c:v>443445000</c:v>
                </c:pt>
                <c:pt idx="75">
                  <c:v>615145000</c:v>
                </c:pt>
                <c:pt idx="76">
                  <c:v>1806000000</c:v>
                </c:pt>
                <c:pt idx="77">
                  <c:v>1963000000</c:v>
                </c:pt>
                <c:pt idx="78">
                  <c:v>2111000000</c:v>
                </c:pt>
                <c:pt idx="79">
                  <c:v>2333000000</c:v>
                </c:pt>
                <c:pt idx="80">
                  <c:v>8002000000</c:v>
                </c:pt>
                <c:pt idx="81">
                  <c:v>9206000000</c:v>
                </c:pt>
                <c:pt idx="82">
                  <c:v>9395000000</c:v>
                </c:pt>
                <c:pt idx="83">
                  <c:v>9667000000</c:v>
                </c:pt>
                <c:pt idx="84">
                  <c:v>483100000</c:v>
                </c:pt>
                <c:pt idx="85">
                  <c:v>510500000</c:v>
                </c:pt>
                <c:pt idx="86">
                  <c:v>527400000</c:v>
                </c:pt>
                <c:pt idx="87">
                  <c:v>559800000</c:v>
                </c:pt>
                <c:pt idx="88">
                  <c:v>811236000</c:v>
                </c:pt>
                <c:pt idx="89">
                  <c:v>1164000000</c:v>
                </c:pt>
                <c:pt idx="90">
                  <c:v>1753000000</c:v>
                </c:pt>
                <c:pt idx="91">
                  <c:v>2069000000</c:v>
                </c:pt>
                <c:pt idx="92">
                  <c:v>2218000000</c:v>
                </c:pt>
                <c:pt idx="93">
                  <c:v>2259000000</c:v>
                </c:pt>
                <c:pt idx="94">
                  <c:v>2323000000</c:v>
                </c:pt>
                <c:pt idx="95">
                  <c:v>2359000000</c:v>
                </c:pt>
                <c:pt idx="96">
                  <c:v>434209000</c:v>
                </c:pt>
                <c:pt idx="97">
                  <c:v>455415000</c:v>
                </c:pt>
                <c:pt idx="98">
                  <c:v>517299000</c:v>
                </c:pt>
                <c:pt idx="99">
                  <c:v>526361000</c:v>
                </c:pt>
                <c:pt idx="100">
                  <c:v>8965000000</c:v>
                </c:pt>
                <c:pt idx="101">
                  <c:v>9035000000</c:v>
                </c:pt>
                <c:pt idx="102">
                  <c:v>9450000000</c:v>
                </c:pt>
                <c:pt idx="103">
                  <c:v>9463000000</c:v>
                </c:pt>
                <c:pt idx="104">
                  <c:v>6804000000</c:v>
                </c:pt>
                <c:pt idx="105">
                  <c:v>6994000000</c:v>
                </c:pt>
                <c:pt idx="106">
                  <c:v>7380000000</c:v>
                </c:pt>
                <c:pt idx="107">
                  <c:v>7411000000</c:v>
                </c:pt>
                <c:pt idx="108">
                  <c:v>1033762000</c:v>
                </c:pt>
                <c:pt idx="109">
                  <c:v>1287229000</c:v>
                </c:pt>
                <c:pt idx="110">
                  <c:v>1518861000</c:v>
                </c:pt>
                <c:pt idx="111">
                  <c:v>1849859000</c:v>
                </c:pt>
                <c:pt idx="112">
                  <c:v>19526000000</c:v>
                </c:pt>
                <c:pt idx="113">
                  <c:v>26058000000</c:v>
                </c:pt>
                <c:pt idx="114">
                  <c:v>33122000000</c:v>
                </c:pt>
                <c:pt idx="115">
                  <c:v>43536000000</c:v>
                </c:pt>
                <c:pt idx="116">
                  <c:v>2019600000</c:v>
                </c:pt>
                <c:pt idx="117">
                  <c:v>2167900000</c:v>
                </c:pt>
                <c:pt idx="118">
                  <c:v>2373000000</c:v>
                </c:pt>
                <c:pt idx="119">
                  <c:v>2423700000</c:v>
                </c:pt>
                <c:pt idx="120">
                  <c:v>8913500000</c:v>
                </c:pt>
                <c:pt idx="121">
                  <c:v>10198200000</c:v>
                </c:pt>
                <c:pt idx="122">
                  <c:v>11969300000</c:v>
                </c:pt>
                <c:pt idx="123">
                  <c:v>12764900000</c:v>
                </c:pt>
                <c:pt idx="124">
                  <c:v>7152000000</c:v>
                </c:pt>
                <c:pt idx="125">
                  <c:v>8214000000</c:v>
                </c:pt>
                <c:pt idx="126">
                  <c:v>10815000000</c:v>
                </c:pt>
                <c:pt idx="127">
                  <c:v>30163000000</c:v>
                </c:pt>
                <c:pt idx="128">
                  <c:v>6183000000</c:v>
                </c:pt>
                <c:pt idx="129">
                  <c:v>6395000000</c:v>
                </c:pt>
                <c:pt idx="130">
                  <c:v>6603000000</c:v>
                </c:pt>
                <c:pt idx="131">
                  <c:v>7275000000</c:v>
                </c:pt>
                <c:pt idx="132">
                  <c:v>929600000</c:v>
                </c:pt>
                <c:pt idx="133">
                  <c:v>1032400000</c:v>
                </c:pt>
                <c:pt idx="134">
                  <c:v>1147200000</c:v>
                </c:pt>
                <c:pt idx="135">
                  <c:v>1152300000</c:v>
                </c:pt>
                <c:pt idx="136">
                  <c:v>512900000</c:v>
                </c:pt>
                <c:pt idx="137">
                  <c:v>548000000</c:v>
                </c:pt>
                <c:pt idx="138">
                  <c:v>645100000</c:v>
                </c:pt>
                <c:pt idx="139">
                  <c:v>669100000</c:v>
                </c:pt>
                <c:pt idx="140">
                  <c:v>2497000000</c:v>
                </c:pt>
                <c:pt idx="141">
                  <c:v>2584000000</c:v>
                </c:pt>
                <c:pt idx="142">
                  <c:v>2621000000</c:v>
                </c:pt>
                <c:pt idx="143">
                  <c:v>2654000000</c:v>
                </c:pt>
                <c:pt idx="144">
                  <c:v>1680000000</c:v>
                </c:pt>
                <c:pt idx="145">
                  <c:v>1700000000</c:v>
                </c:pt>
                <c:pt idx="146">
                  <c:v>1743000000</c:v>
                </c:pt>
                <c:pt idx="147">
                  <c:v>1760000000</c:v>
                </c:pt>
                <c:pt idx="148">
                  <c:v>1784000000</c:v>
                </c:pt>
                <c:pt idx="149">
                  <c:v>5353000000</c:v>
                </c:pt>
                <c:pt idx="150">
                  <c:v>1108100000</c:v>
                </c:pt>
                <c:pt idx="151">
                  <c:v>1148900000</c:v>
                </c:pt>
                <c:pt idx="152">
                  <c:v>1158900000</c:v>
                </c:pt>
                <c:pt idx="153">
                  <c:v>1174200000</c:v>
                </c:pt>
                <c:pt idx="154">
                  <c:v>601160000</c:v>
                </c:pt>
                <c:pt idx="155">
                  <c:v>641000000</c:v>
                </c:pt>
                <c:pt idx="156">
                  <c:v>660000000</c:v>
                </c:pt>
                <c:pt idx="157">
                  <c:v>683000000</c:v>
                </c:pt>
                <c:pt idx="158">
                  <c:v>24880000000</c:v>
                </c:pt>
                <c:pt idx="159">
                  <c:v>24982000000</c:v>
                </c:pt>
                <c:pt idx="160">
                  <c:v>25104000000</c:v>
                </c:pt>
                <c:pt idx="161">
                  <c:v>25197000000</c:v>
                </c:pt>
                <c:pt idx="162">
                  <c:v>607600000</c:v>
                </c:pt>
                <c:pt idx="163">
                  <c:v>680300000</c:v>
                </c:pt>
                <c:pt idx="164">
                  <c:v>756900000</c:v>
                </c:pt>
                <c:pt idx="165">
                  <c:v>946000000</c:v>
                </c:pt>
                <c:pt idx="166">
                  <c:v>2967837000</c:v>
                </c:pt>
                <c:pt idx="167">
                  <c:v>3104684000</c:v>
                </c:pt>
                <c:pt idx="168">
                  <c:v>3373980000</c:v>
                </c:pt>
                <c:pt idx="169">
                  <c:v>3548341000</c:v>
                </c:pt>
                <c:pt idx="170">
                  <c:v>6527000000</c:v>
                </c:pt>
                <c:pt idx="171">
                  <c:v>6582000000</c:v>
                </c:pt>
                <c:pt idx="172">
                  <c:v>6813000000</c:v>
                </c:pt>
                <c:pt idx="173">
                  <c:v>7940000000</c:v>
                </c:pt>
                <c:pt idx="174">
                  <c:v>60353000000</c:v>
                </c:pt>
                <c:pt idx="175">
                  <c:v>72770000000</c:v>
                </c:pt>
                <c:pt idx="176">
                  <c:v>77392000000</c:v>
                </c:pt>
                <c:pt idx="177">
                  <c:v>80262000000</c:v>
                </c:pt>
                <c:pt idx="178">
                  <c:v>3666000000</c:v>
                </c:pt>
                <c:pt idx="179">
                  <c:v>3697000000</c:v>
                </c:pt>
                <c:pt idx="180">
                  <c:v>3925000000</c:v>
                </c:pt>
                <c:pt idx="181">
                  <c:v>4364000000</c:v>
                </c:pt>
                <c:pt idx="182">
                  <c:v>2750537000</c:v>
                </c:pt>
                <c:pt idx="183">
                  <c:v>2950995000</c:v>
                </c:pt>
                <c:pt idx="184">
                  <c:v>3065486000</c:v>
                </c:pt>
                <c:pt idx="185">
                  <c:v>3205407000</c:v>
                </c:pt>
                <c:pt idx="186">
                  <c:v>6057000000</c:v>
                </c:pt>
                <c:pt idx="187">
                  <c:v>6323000000</c:v>
                </c:pt>
                <c:pt idx="188">
                  <c:v>6529000000</c:v>
                </c:pt>
                <c:pt idx="189">
                  <c:v>6817000000</c:v>
                </c:pt>
                <c:pt idx="190">
                  <c:v>7592000000</c:v>
                </c:pt>
                <c:pt idx="191">
                  <c:v>7618000000</c:v>
                </c:pt>
                <c:pt idx="192">
                  <c:v>8106000000</c:v>
                </c:pt>
                <c:pt idx="193">
                  <c:v>8755000000</c:v>
                </c:pt>
                <c:pt idx="194">
                  <c:v>1216000000</c:v>
                </c:pt>
                <c:pt idx="195">
                  <c:v>1271300000</c:v>
                </c:pt>
                <c:pt idx="196">
                  <c:v>1283500000</c:v>
                </c:pt>
                <c:pt idx="197">
                  <c:v>1394700000</c:v>
                </c:pt>
                <c:pt idx="198">
                  <c:v>2695000000</c:v>
                </c:pt>
                <c:pt idx="199">
                  <c:v>2916000000</c:v>
                </c:pt>
                <c:pt idx="200">
                  <c:v>3195000000</c:v>
                </c:pt>
                <c:pt idx="201">
                  <c:v>3833000000</c:v>
                </c:pt>
                <c:pt idx="202">
                  <c:v>1199000000</c:v>
                </c:pt>
                <c:pt idx="203">
                  <c:v>1435000000</c:v>
                </c:pt>
                <c:pt idx="204">
                  <c:v>1862000000</c:v>
                </c:pt>
                <c:pt idx="205">
                  <c:v>1946000000</c:v>
                </c:pt>
                <c:pt idx="206">
                  <c:v>3584000000</c:v>
                </c:pt>
                <c:pt idx="207">
                  <c:v>4331800000</c:v>
                </c:pt>
                <c:pt idx="208">
                  <c:v>4539000000</c:v>
                </c:pt>
                <c:pt idx="209">
                  <c:v>4576600000</c:v>
                </c:pt>
                <c:pt idx="210">
                  <c:v>771200000</c:v>
                </c:pt>
                <c:pt idx="211">
                  <c:v>797300000</c:v>
                </c:pt>
                <c:pt idx="212">
                  <c:v>827900000</c:v>
                </c:pt>
                <c:pt idx="213">
                  <c:v>931500000</c:v>
                </c:pt>
                <c:pt idx="214">
                  <c:v>8670000000</c:v>
                </c:pt>
                <c:pt idx="215">
                  <c:v>8921000000</c:v>
                </c:pt>
                <c:pt idx="216">
                  <c:v>9356000000</c:v>
                </c:pt>
                <c:pt idx="217">
                  <c:v>10761000000</c:v>
                </c:pt>
                <c:pt idx="218">
                  <c:v>3810000000</c:v>
                </c:pt>
                <c:pt idx="219">
                  <c:v>3949000000</c:v>
                </c:pt>
                <c:pt idx="220">
                  <c:v>4072000000</c:v>
                </c:pt>
                <c:pt idx="221">
                  <c:v>4367000000</c:v>
                </c:pt>
                <c:pt idx="222">
                  <c:v>702300000</c:v>
                </c:pt>
                <c:pt idx="223">
                  <c:v>763400000</c:v>
                </c:pt>
                <c:pt idx="224">
                  <c:v>792700000</c:v>
                </c:pt>
                <c:pt idx="225">
                  <c:v>1707200000</c:v>
                </c:pt>
                <c:pt idx="226">
                  <c:v>539657000</c:v>
                </c:pt>
                <c:pt idx="227">
                  <c:v>677710000</c:v>
                </c:pt>
                <c:pt idx="228">
                  <c:v>730650000</c:v>
                </c:pt>
                <c:pt idx="229">
                  <c:v>737120000</c:v>
                </c:pt>
                <c:pt idx="230">
                  <c:v>1545300000</c:v>
                </c:pt>
                <c:pt idx="231">
                  <c:v>1778900000</c:v>
                </c:pt>
                <c:pt idx="232">
                  <c:v>2065900000</c:v>
                </c:pt>
                <c:pt idx="233">
                  <c:v>2209400000</c:v>
                </c:pt>
                <c:pt idx="234">
                  <c:v>3033000000</c:v>
                </c:pt>
                <c:pt idx="235">
                  <c:v>3251000000</c:v>
                </c:pt>
                <c:pt idx="236">
                  <c:v>3521000000</c:v>
                </c:pt>
                <c:pt idx="237">
                  <c:v>4107000000</c:v>
                </c:pt>
                <c:pt idx="238">
                  <c:v>8539000000</c:v>
                </c:pt>
                <c:pt idx="239">
                  <c:v>8574000000</c:v>
                </c:pt>
                <c:pt idx="240">
                  <c:v>9093000000</c:v>
                </c:pt>
                <c:pt idx="241">
                  <c:v>10528000000</c:v>
                </c:pt>
                <c:pt idx="242">
                  <c:v>2102000000</c:v>
                </c:pt>
                <c:pt idx="243">
                  <c:v>2226000000</c:v>
                </c:pt>
                <c:pt idx="244">
                  <c:v>2327000000</c:v>
                </c:pt>
                <c:pt idx="245">
                  <c:v>2390000000</c:v>
                </c:pt>
                <c:pt idx="246">
                  <c:v>169645000</c:v>
                </c:pt>
                <c:pt idx="247">
                  <c:v>190390000</c:v>
                </c:pt>
                <c:pt idx="248">
                  <c:v>265101000</c:v>
                </c:pt>
                <c:pt idx="249">
                  <c:v>314096000</c:v>
                </c:pt>
                <c:pt idx="250">
                  <c:v>835164000</c:v>
                </c:pt>
                <c:pt idx="251">
                  <c:v>954861000</c:v>
                </c:pt>
                <c:pt idx="252">
                  <c:v>1243077000</c:v>
                </c:pt>
                <c:pt idx="253">
                  <c:v>1347099000</c:v>
                </c:pt>
                <c:pt idx="254">
                  <c:v>3469000000</c:v>
                </c:pt>
                <c:pt idx="255">
                  <c:v>3691000000</c:v>
                </c:pt>
                <c:pt idx="256">
                  <c:v>3693000000</c:v>
                </c:pt>
                <c:pt idx="257">
                  <c:v>3935000000</c:v>
                </c:pt>
                <c:pt idx="258">
                  <c:v>4173500000</c:v>
                </c:pt>
                <c:pt idx="259">
                  <c:v>4716800000</c:v>
                </c:pt>
                <c:pt idx="260">
                  <c:v>6281700000</c:v>
                </c:pt>
                <c:pt idx="261">
                  <c:v>7586800000</c:v>
                </c:pt>
                <c:pt idx="262">
                  <c:v>1820014000</c:v>
                </c:pt>
                <c:pt idx="263">
                  <c:v>2035242000</c:v>
                </c:pt>
                <c:pt idx="264">
                  <c:v>2893350000</c:v>
                </c:pt>
                <c:pt idx="265">
                  <c:v>3106344000</c:v>
                </c:pt>
                <c:pt idx="266">
                  <c:v>150200000</c:v>
                </c:pt>
                <c:pt idx="267">
                  <c:v>200900000</c:v>
                </c:pt>
                <c:pt idx="268">
                  <c:v>205200000</c:v>
                </c:pt>
                <c:pt idx="269">
                  <c:v>319000000</c:v>
                </c:pt>
                <c:pt idx="270">
                  <c:v>3561000000</c:v>
                </c:pt>
                <c:pt idx="271">
                  <c:v>3711000000</c:v>
                </c:pt>
                <c:pt idx="272">
                  <c:v>3723000000</c:v>
                </c:pt>
                <c:pt idx="273">
                  <c:v>3870000000</c:v>
                </c:pt>
                <c:pt idx="274">
                  <c:v>746300000</c:v>
                </c:pt>
                <c:pt idx="275">
                  <c:v>811700000</c:v>
                </c:pt>
                <c:pt idx="276">
                  <c:v>815800000</c:v>
                </c:pt>
                <c:pt idx="277">
                  <c:v>837600000</c:v>
                </c:pt>
                <c:pt idx="278">
                  <c:v>2563000000</c:v>
                </c:pt>
                <c:pt idx="279">
                  <c:v>3469000000</c:v>
                </c:pt>
                <c:pt idx="280">
                  <c:v>3534000000</c:v>
                </c:pt>
                <c:pt idx="281">
                  <c:v>3589000000</c:v>
                </c:pt>
                <c:pt idx="282">
                  <c:v>1042251000</c:v>
                </c:pt>
                <c:pt idx="283">
                  <c:v>1153445000</c:v>
                </c:pt>
                <c:pt idx="284">
                  <c:v>1259234000</c:v>
                </c:pt>
                <c:pt idx="285">
                  <c:v>1410170000</c:v>
                </c:pt>
                <c:pt idx="286">
                  <c:v>1901000000</c:v>
                </c:pt>
                <c:pt idx="287">
                  <c:v>2164000000</c:v>
                </c:pt>
                <c:pt idx="288">
                  <c:v>2214000000</c:v>
                </c:pt>
                <c:pt idx="289">
                  <c:v>6993000000</c:v>
                </c:pt>
                <c:pt idx="290">
                  <c:v>8742000000</c:v>
                </c:pt>
                <c:pt idx="291">
                  <c:v>9339000000</c:v>
                </c:pt>
                <c:pt idx="292">
                  <c:v>10276000000</c:v>
                </c:pt>
                <c:pt idx="293">
                  <c:v>11259000000</c:v>
                </c:pt>
                <c:pt idx="294">
                  <c:v>13000000</c:v>
                </c:pt>
                <c:pt idx="295">
                  <c:v>14000000</c:v>
                </c:pt>
                <c:pt idx="296">
                  <c:v>14000000</c:v>
                </c:pt>
                <c:pt idx="297">
                  <c:v>15000000</c:v>
                </c:pt>
                <c:pt idx="298">
                  <c:v>6043000000</c:v>
                </c:pt>
                <c:pt idx="299">
                  <c:v>6552000000</c:v>
                </c:pt>
                <c:pt idx="300">
                  <c:v>6610000000</c:v>
                </c:pt>
                <c:pt idx="301">
                  <c:v>6645000000</c:v>
                </c:pt>
                <c:pt idx="302">
                  <c:v>1379000000</c:v>
                </c:pt>
                <c:pt idx="303">
                  <c:v>1421000000</c:v>
                </c:pt>
                <c:pt idx="304">
                  <c:v>1457000000</c:v>
                </c:pt>
                <c:pt idx="305">
                  <c:v>1534000000</c:v>
                </c:pt>
                <c:pt idx="306">
                  <c:v>1638000000</c:v>
                </c:pt>
                <c:pt idx="307">
                  <c:v>1716000000</c:v>
                </c:pt>
                <c:pt idx="308">
                  <c:v>2006000000</c:v>
                </c:pt>
                <c:pt idx="309">
                  <c:v>2084000000</c:v>
                </c:pt>
                <c:pt idx="310">
                  <c:v>299787000</c:v>
                </c:pt>
                <c:pt idx="311">
                  <c:v>380582000</c:v>
                </c:pt>
                <c:pt idx="312">
                  <c:v>384371000</c:v>
                </c:pt>
                <c:pt idx="313">
                  <c:v>422608000</c:v>
                </c:pt>
                <c:pt idx="314">
                  <c:v>2540000000</c:v>
                </c:pt>
                <c:pt idx="315">
                  <c:v>2825000000</c:v>
                </c:pt>
                <c:pt idx="316">
                  <c:v>2866000000</c:v>
                </c:pt>
                <c:pt idx="317">
                  <c:v>2904000000</c:v>
                </c:pt>
                <c:pt idx="318">
                  <c:v>862000000</c:v>
                </c:pt>
                <c:pt idx="319">
                  <c:v>937000000</c:v>
                </c:pt>
                <c:pt idx="320">
                  <c:v>1012000000</c:v>
                </c:pt>
                <c:pt idx="321">
                  <c:v>1092000000</c:v>
                </c:pt>
                <c:pt idx="322">
                  <c:v>1193000000</c:v>
                </c:pt>
                <c:pt idx="323">
                  <c:v>1591000000</c:v>
                </c:pt>
                <c:pt idx="324">
                  <c:v>3418000000</c:v>
                </c:pt>
                <c:pt idx="325">
                  <c:v>4813000000</c:v>
                </c:pt>
                <c:pt idx="326">
                  <c:v>1341000000</c:v>
                </c:pt>
                <c:pt idx="327">
                  <c:v>1344000000</c:v>
                </c:pt>
                <c:pt idx="328">
                  <c:v>1401000000</c:v>
                </c:pt>
                <c:pt idx="329">
                  <c:v>1415000000</c:v>
                </c:pt>
                <c:pt idx="330">
                  <c:v>15721000000</c:v>
                </c:pt>
                <c:pt idx="331">
                  <c:v>15806000000</c:v>
                </c:pt>
                <c:pt idx="332">
                  <c:v>16212000000</c:v>
                </c:pt>
                <c:pt idx="333">
                  <c:v>17532000000</c:v>
                </c:pt>
                <c:pt idx="334">
                  <c:v>621518000</c:v>
                </c:pt>
                <c:pt idx="335">
                  <c:v>734464000</c:v>
                </c:pt>
                <c:pt idx="336">
                  <c:v>762362000</c:v>
                </c:pt>
                <c:pt idx="337">
                  <c:v>798703000</c:v>
                </c:pt>
                <c:pt idx="338">
                  <c:v>495000000</c:v>
                </c:pt>
                <c:pt idx="339">
                  <c:v>594000000</c:v>
                </c:pt>
                <c:pt idx="340">
                  <c:v>606000000</c:v>
                </c:pt>
                <c:pt idx="341">
                  <c:v>638000000</c:v>
                </c:pt>
                <c:pt idx="342">
                  <c:v>699801000</c:v>
                </c:pt>
                <c:pt idx="343">
                  <c:v>785084000</c:v>
                </c:pt>
                <c:pt idx="344">
                  <c:v>833591000</c:v>
                </c:pt>
                <c:pt idx="345">
                  <c:v>848999000</c:v>
                </c:pt>
                <c:pt idx="346">
                  <c:v>10104000000</c:v>
                </c:pt>
                <c:pt idx="347">
                  <c:v>10899000000</c:v>
                </c:pt>
                <c:pt idx="348">
                  <c:v>11445000000</c:v>
                </c:pt>
                <c:pt idx="349">
                  <c:v>12068000000</c:v>
                </c:pt>
                <c:pt idx="350">
                  <c:v>2475000</c:v>
                </c:pt>
                <c:pt idx="351">
                  <c:v>4133000</c:v>
                </c:pt>
                <c:pt idx="352">
                  <c:v>15359000</c:v>
                </c:pt>
                <c:pt idx="353">
                  <c:v>25853000</c:v>
                </c:pt>
                <c:pt idx="354">
                  <c:v>1626000000</c:v>
                </c:pt>
                <c:pt idx="355">
                  <c:v>1649000000</c:v>
                </c:pt>
                <c:pt idx="356">
                  <c:v>1781000000</c:v>
                </c:pt>
                <c:pt idx="357">
                  <c:v>1789000000</c:v>
                </c:pt>
                <c:pt idx="358">
                  <c:v>2477326000</c:v>
                </c:pt>
                <c:pt idx="359">
                  <c:v>3388649000</c:v>
                </c:pt>
                <c:pt idx="360">
                  <c:v>4229949000</c:v>
                </c:pt>
                <c:pt idx="361">
                  <c:v>4897745000</c:v>
                </c:pt>
                <c:pt idx="362">
                  <c:v>18006000000</c:v>
                </c:pt>
                <c:pt idx="363">
                  <c:v>18032000000</c:v>
                </c:pt>
                <c:pt idx="364">
                  <c:v>18139000000</c:v>
                </c:pt>
                <c:pt idx="365">
                  <c:v>18427000000</c:v>
                </c:pt>
                <c:pt idx="366">
                  <c:v>331265000</c:v>
                </c:pt>
                <c:pt idx="367">
                  <c:v>369486000</c:v>
                </c:pt>
                <c:pt idx="368">
                  <c:v>4622000000</c:v>
                </c:pt>
                <c:pt idx="369">
                  <c:v>4898000000</c:v>
                </c:pt>
                <c:pt idx="370">
                  <c:v>4934000000</c:v>
                </c:pt>
                <c:pt idx="371">
                  <c:v>4956000000</c:v>
                </c:pt>
                <c:pt idx="372">
                  <c:v>1147039000</c:v>
                </c:pt>
                <c:pt idx="373">
                  <c:v>1187331000</c:v>
                </c:pt>
                <c:pt idx="374">
                  <c:v>1224930000</c:v>
                </c:pt>
                <c:pt idx="375">
                  <c:v>1348122000</c:v>
                </c:pt>
                <c:pt idx="376">
                  <c:v>7517000000</c:v>
                </c:pt>
                <c:pt idx="377">
                  <c:v>7775000000</c:v>
                </c:pt>
                <c:pt idx="378">
                  <c:v>8024000000</c:v>
                </c:pt>
                <c:pt idx="379">
                  <c:v>8043000000</c:v>
                </c:pt>
                <c:pt idx="380">
                  <c:v>1706735000</c:v>
                </c:pt>
                <c:pt idx="381">
                  <c:v>1899800000</c:v>
                </c:pt>
                <c:pt idx="382">
                  <c:v>2236700000</c:v>
                </c:pt>
                <c:pt idx="383">
                  <c:v>2833800000</c:v>
                </c:pt>
                <c:pt idx="384">
                  <c:v>2034922000</c:v>
                </c:pt>
                <c:pt idx="385">
                  <c:v>2138444000</c:v>
                </c:pt>
                <c:pt idx="386">
                  <c:v>2143597000</c:v>
                </c:pt>
                <c:pt idx="387">
                  <c:v>2193581000</c:v>
                </c:pt>
                <c:pt idx="388">
                  <c:v>0</c:v>
                </c:pt>
                <c:pt idx="389">
                  <c:v>0</c:v>
                </c:pt>
                <c:pt idx="390">
                  <c:v>0</c:v>
                </c:pt>
                <c:pt idx="391">
                  <c:v>0</c:v>
                </c:pt>
                <c:pt idx="392">
                  <c:v>30513000000</c:v>
                </c:pt>
                <c:pt idx="393">
                  <c:v>31759000000</c:v>
                </c:pt>
                <c:pt idx="394">
                  <c:v>33827000000</c:v>
                </c:pt>
                <c:pt idx="395">
                  <c:v>37510000000</c:v>
                </c:pt>
                <c:pt idx="396">
                  <c:v>713111000</c:v>
                </c:pt>
                <c:pt idx="397">
                  <c:v>948470000</c:v>
                </c:pt>
                <c:pt idx="398">
                  <c:v>1190973000</c:v>
                </c:pt>
                <c:pt idx="399">
                  <c:v>1461587000</c:v>
                </c:pt>
                <c:pt idx="400">
                  <c:v>1677000000</c:v>
                </c:pt>
                <c:pt idx="401">
                  <c:v>1771000000</c:v>
                </c:pt>
                <c:pt idx="402">
                  <c:v>1834000000</c:v>
                </c:pt>
                <c:pt idx="403">
                  <c:v>1946000000</c:v>
                </c:pt>
                <c:pt idx="404">
                  <c:v>13007000000</c:v>
                </c:pt>
                <c:pt idx="405">
                  <c:v>14473000000</c:v>
                </c:pt>
                <c:pt idx="406">
                  <c:v>15771000000</c:v>
                </c:pt>
                <c:pt idx="407">
                  <c:v>16747000000</c:v>
                </c:pt>
                <c:pt idx="408">
                  <c:v>6646000000</c:v>
                </c:pt>
                <c:pt idx="409">
                  <c:v>6972000000</c:v>
                </c:pt>
                <c:pt idx="410">
                  <c:v>7494000000</c:v>
                </c:pt>
                <c:pt idx="411">
                  <c:v>8601000000</c:v>
                </c:pt>
                <c:pt idx="412">
                  <c:v>5259500000</c:v>
                </c:pt>
                <c:pt idx="413">
                  <c:v>5407400000</c:v>
                </c:pt>
                <c:pt idx="414">
                  <c:v>5829700000</c:v>
                </c:pt>
                <c:pt idx="415">
                  <c:v>5903400000</c:v>
                </c:pt>
                <c:pt idx="416">
                  <c:v>3900000000</c:v>
                </c:pt>
                <c:pt idx="417">
                  <c:v>4280000000</c:v>
                </c:pt>
                <c:pt idx="418">
                  <c:v>4783000000</c:v>
                </c:pt>
                <c:pt idx="419">
                  <c:v>5127000000</c:v>
                </c:pt>
                <c:pt idx="420">
                  <c:v>3430125000</c:v>
                </c:pt>
                <c:pt idx="421">
                  <c:v>3699557000</c:v>
                </c:pt>
                <c:pt idx="422">
                  <c:v>4033414000</c:v>
                </c:pt>
                <c:pt idx="423">
                  <c:v>4365797000</c:v>
                </c:pt>
                <c:pt idx="424">
                  <c:v>1437000000</c:v>
                </c:pt>
                <c:pt idx="425">
                  <c:v>1815000000</c:v>
                </c:pt>
                <c:pt idx="426">
                  <c:v>1817000000</c:v>
                </c:pt>
                <c:pt idx="427">
                  <c:v>1819000000</c:v>
                </c:pt>
                <c:pt idx="428">
                  <c:v>649900000</c:v>
                </c:pt>
                <c:pt idx="429">
                  <c:v>826900000</c:v>
                </c:pt>
                <c:pt idx="430">
                  <c:v>1003000000</c:v>
                </c:pt>
                <c:pt idx="431">
                  <c:v>1100300000</c:v>
                </c:pt>
                <c:pt idx="432">
                  <c:v>6221500000</c:v>
                </c:pt>
                <c:pt idx="433">
                  <c:v>6319100000</c:v>
                </c:pt>
                <c:pt idx="434">
                  <c:v>6546000000</c:v>
                </c:pt>
                <c:pt idx="435">
                  <c:v>7293400000</c:v>
                </c:pt>
                <c:pt idx="436">
                  <c:v>10557000000</c:v>
                </c:pt>
                <c:pt idx="437">
                  <c:v>10853000000</c:v>
                </c:pt>
                <c:pt idx="438">
                  <c:v>10877000000</c:v>
                </c:pt>
                <c:pt idx="439">
                  <c:v>11281000000</c:v>
                </c:pt>
                <c:pt idx="440">
                  <c:v>1874000000</c:v>
                </c:pt>
                <c:pt idx="441">
                  <c:v>1999000000</c:v>
                </c:pt>
                <c:pt idx="442">
                  <c:v>2012000000</c:v>
                </c:pt>
                <c:pt idx="443">
                  <c:v>2021000000</c:v>
                </c:pt>
                <c:pt idx="444">
                  <c:v>1874000000</c:v>
                </c:pt>
                <c:pt idx="445">
                  <c:v>1999000000</c:v>
                </c:pt>
                <c:pt idx="446">
                  <c:v>2012000000</c:v>
                </c:pt>
                <c:pt idx="447">
                  <c:v>2021000000</c:v>
                </c:pt>
                <c:pt idx="448">
                  <c:v>1013000000</c:v>
                </c:pt>
                <c:pt idx="449">
                  <c:v>1110000000</c:v>
                </c:pt>
                <c:pt idx="450">
                  <c:v>1130000000</c:v>
                </c:pt>
                <c:pt idx="451">
                  <c:v>1279000000</c:v>
                </c:pt>
                <c:pt idx="452">
                  <c:v>451091000</c:v>
                </c:pt>
                <c:pt idx="453">
                  <c:v>544787000</c:v>
                </c:pt>
                <c:pt idx="454">
                  <c:v>627981000</c:v>
                </c:pt>
                <c:pt idx="455">
                  <c:v>710143000</c:v>
                </c:pt>
                <c:pt idx="456">
                  <c:v>1732600000</c:v>
                </c:pt>
                <c:pt idx="457">
                  <c:v>1819500000</c:v>
                </c:pt>
                <c:pt idx="458">
                  <c:v>1993800000</c:v>
                </c:pt>
                <c:pt idx="459">
                  <c:v>3607000000</c:v>
                </c:pt>
                <c:pt idx="460">
                  <c:v>1118400000</c:v>
                </c:pt>
                <c:pt idx="461">
                  <c:v>1158200000</c:v>
                </c:pt>
                <c:pt idx="462">
                  <c:v>1201500000</c:v>
                </c:pt>
                <c:pt idx="463">
                  <c:v>1267800000</c:v>
                </c:pt>
                <c:pt idx="464">
                  <c:v>1616921000</c:v>
                </c:pt>
                <c:pt idx="465">
                  <c:v>1647382000</c:v>
                </c:pt>
                <c:pt idx="466">
                  <c:v>1757523000</c:v>
                </c:pt>
                <c:pt idx="467">
                  <c:v>1758765000</c:v>
                </c:pt>
                <c:pt idx="468">
                  <c:v>2425000000</c:v>
                </c:pt>
                <c:pt idx="469">
                  <c:v>2425000000</c:v>
                </c:pt>
                <c:pt idx="470">
                  <c:v>2450000000</c:v>
                </c:pt>
                <c:pt idx="471">
                  <c:v>2452000000</c:v>
                </c:pt>
                <c:pt idx="472">
                  <c:v>903500000</c:v>
                </c:pt>
                <c:pt idx="473">
                  <c:v>913100000</c:v>
                </c:pt>
                <c:pt idx="474">
                  <c:v>969800000</c:v>
                </c:pt>
                <c:pt idx="475">
                  <c:v>992800000</c:v>
                </c:pt>
                <c:pt idx="476">
                  <c:v>3110000000</c:v>
                </c:pt>
                <c:pt idx="477">
                  <c:v>3942000000</c:v>
                </c:pt>
                <c:pt idx="478">
                  <c:v>4279000000</c:v>
                </c:pt>
                <c:pt idx="479">
                  <c:v>4279000000</c:v>
                </c:pt>
                <c:pt idx="480">
                  <c:v>1231848000</c:v>
                </c:pt>
                <c:pt idx="481">
                  <c:v>1869441000</c:v>
                </c:pt>
                <c:pt idx="482">
                  <c:v>2045245000</c:v>
                </c:pt>
                <c:pt idx="483">
                  <c:v>2585159000</c:v>
                </c:pt>
                <c:pt idx="484">
                  <c:v>5523000000</c:v>
                </c:pt>
                <c:pt idx="485">
                  <c:v>8268000000</c:v>
                </c:pt>
                <c:pt idx="486">
                  <c:v>10870000000</c:v>
                </c:pt>
                <c:pt idx="487">
                  <c:v>11609000000</c:v>
                </c:pt>
                <c:pt idx="488">
                  <c:v>2138000000</c:v>
                </c:pt>
                <c:pt idx="489">
                  <c:v>2144000000</c:v>
                </c:pt>
                <c:pt idx="490">
                  <c:v>2196000000</c:v>
                </c:pt>
                <c:pt idx="491">
                  <c:v>2261000000</c:v>
                </c:pt>
                <c:pt idx="492">
                  <c:v>4311000000</c:v>
                </c:pt>
                <c:pt idx="493">
                  <c:v>4624000000</c:v>
                </c:pt>
                <c:pt idx="494">
                  <c:v>4647000000</c:v>
                </c:pt>
                <c:pt idx="495">
                  <c:v>4651000000</c:v>
                </c:pt>
                <c:pt idx="496">
                  <c:v>4018300000</c:v>
                </c:pt>
                <c:pt idx="497">
                  <c:v>4345500000</c:v>
                </c:pt>
                <c:pt idx="498">
                  <c:v>4360300000</c:v>
                </c:pt>
                <c:pt idx="499">
                  <c:v>4577600000</c:v>
                </c:pt>
                <c:pt idx="500">
                  <c:v>2919000000</c:v>
                </c:pt>
                <c:pt idx="501">
                  <c:v>2948000000</c:v>
                </c:pt>
                <c:pt idx="502">
                  <c:v>3067000000</c:v>
                </c:pt>
                <c:pt idx="503">
                  <c:v>3247000000</c:v>
                </c:pt>
                <c:pt idx="504">
                  <c:v>833500000</c:v>
                </c:pt>
                <c:pt idx="505">
                  <c:v>905400000</c:v>
                </c:pt>
                <c:pt idx="506">
                  <c:v>953500000</c:v>
                </c:pt>
                <c:pt idx="507">
                  <c:v>1082300000</c:v>
                </c:pt>
                <c:pt idx="508">
                  <c:v>1858000000</c:v>
                </c:pt>
                <c:pt idx="509">
                  <c:v>1931000000</c:v>
                </c:pt>
                <c:pt idx="510">
                  <c:v>2042000000</c:v>
                </c:pt>
                <c:pt idx="511">
                  <c:v>2255000000</c:v>
                </c:pt>
                <c:pt idx="512">
                  <c:v>6597000000</c:v>
                </c:pt>
                <c:pt idx="513">
                  <c:v>6985900000</c:v>
                </c:pt>
                <c:pt idx="514">
                  <c:v>7073500000</c:v>
                </c:pt>
                <c:pt idx="515">
                  <c:v>7337800000</c:v>
                </c:pt>
                <c:pt idx="516">
                  <c:v>838000000</c:v>
                </c:pt>
                <c:pt idx="517">
                  <c:v>842000000</c:v>
                </c:pt>
                <c:pt idx="518">
                  <c:v>982000000</c:v>
                </c:pt>
                <c:pt idx="519">
                  <c:v>1013000000</c:v>
                </c:pt>
                <c:pt idx="520">
                  <c:v>3758000000</c:v>
                </c:pt>
                <c:pt idx="521">
                  <c:v>4065000000</c:v>
                </c:pt>
                <c:pt idx="522">
                  <c:v>4375000000</c:v>
                </c:pt>
                <c:pt idx="523">
                  <c:v>6010000000</c:v>
                </c:pt>
                <c:pt idx="524">
                  <c:v>6487964000</c:v>
                </c:pt>
                <c:pt idx="525">
                  <c:v>7032137000</c:v>
                </c:pt>
                <c:pt idx="526">
                  <c:v>8222072000</c:v>
                </c:pt>
                <c:pt idx="527">
                  <c:v>9282675000</c:v>
                </c:pt>
                <c:pt idx="528">
                  <c:v>531180000</c:v>
                </c:pt>
                <c:pt idx="529">
                  <c:v>621413000</c:v>
                </c:pt>
                <c:pt idx="530">
                  <c:v>734119000</c:v>
                </c:pt>
                <c:pt idx="531">
                  <c:v>825296000</c:v>
                </c:pt>
                <c:pt idx="532">
                  <c:v>607902000</c:v>
                </c:pt>
                <c:pt idx="533">
                  <c:v>809809000</c:v>
                </c:pt>
                <c:pt idx="534">
                  <c:v>830977000</c:v>
                </c:pt>
                <c:pt idx="535">
                  <c:v>1041152000</c:v>
                </c:pt>
                <c:pt idx="536">
                  <c:v>853981000</c:v>
                </c:pt>
                <c:pt idx="537">
                  <c:v>917432000</c:v>
                </c:pt>
                <c:pt idx="538">
                  <c:v>1069141000</c:v>
                </c:pt>
                <c:pt idx="539">
                  <c:v>1200667000</c:v>
                </c:pt>
                <c:pt idx="540">
                  <c:v>1488147000</c:v>
                </c:pt>
                <c:pt idx="541">
                  <c:v>1659868000</c:v>
                </c:pt>
                <c:pt idx="542">
                  <c:v>1773829000</c:v>
                </c:pt>
                <c:pt idx="543">
                  <c:v>1774469000</c:v>
                </c:pt>
                <c:pt idx="544">
                  <c:v>193746000</c:v>
                </c:pt>
                <c:pt idx="545">
                  <c:v>219104000</c:v>
                </c:pt>
                <c:pt idx="546">
                  <c:v>401470000</c:v>
                </c:pt>
                <c:pt idx="547">
                  <c:v>493513000</c:v>
                </c:pt>
                <c:pt idx="548">
                  <c:v>1094000000</c:v>
                </c:pt>
                <c:pt idx="549">
                  <c:v>1109000000</c:v>
                </c:pt>
                <c:pt idx="550">
                  <c:v>1144000000</c:v>
                </c:pt>
                <c:pt idx="551">
                  <c:v>1392000000</c:v>
                </c:pt>
                <c:pt idx="552">
                  <c:v>3333000000</c:v>
                </c:pt>
                <c:pt idx="553">
                  <c:v>4221000000</c:v>
                </c:pt>
                <c:pt idx="554">
                  <c:v>4457000000</c:v>
                </c:pt>
                <c:pt idx="555">
                  <c:v>4530000000</c:v>
                </c:pt>
                <c:pt idx="556">
                  <c:v>2061747000</c:v>
                </c:pt>
                <c:pt idx="557">
                  <c:v>2149095000</c:v>
                </c:pt>
                <c:pt idx="558">
                  <c:v>2182093000</c:v>
                </c:pt>
                <c:pt idx="559">
                  <c:v>2412274000</c:v>
                </c:pt>
                <c:pt idx="560">
                  <c:v>988700000</c:v>
                </c:pt>
                <c:pt idx="561">
                  <c:v>1072700000</c:v>
                </c:pt>
                <c:pt idx="562">
                  <c:v>1233800000</c:v>
                </c:pt>
                <c:pt idx="563">
                  <c:v>1275200000</c:v>
                </c:pt>
                <c:pt idx="564">
                  <c:v>3248000000</c:v>
                </c:pt>
                <c:pt idx="565">
                  <c:v>3468000000</c:v>
                </c:pt>
                <c:pt idx="566">
                  <c:v>3650000000</c:v>
                </c:pt>
                <c:pt idx="567">
                  <c:v>5512000000</c:v>
                </c:pt>
                <c:pt idx="568">
                  <c:v>1304572000</c:v>
                </c:pt>
                <c:pt idx="569">
                  <c:v>1330780000</c:v>
                </c:pt>
                <c:pt idx="570">
                  <c:v>1386779000</c:v>
                </c:pt>
                <c:pt idx="571">
                  <c:v>1466293000</c:v>
                </c:pt>
                <c:pt idx="572">
                  <c:v>3222774000</c:v>
                </c:pt>
                <c:pt idx="573">
                  <c:v>3996629000</c:v>
                </c:pt>
                <c:pt idx="574">
                  <c:v>4941701000</c:v>
                </c:pt>
                <c:pt idx="575">
                  <c:v>6597869000</c:v>
                </c:pt>
                <c:pt idx="576">
                  <c:v>132776000</c:v>
                </c:pt>
                <c:pt idx="577">
                  <c:v>158500000</c:v>
                </c:pt>
                <c:pt idx="578">
                  <c:v>186445000</c:v>
                </c:pt>
                <c:pt idx="579">
                  <c:v>214248000</c:v>
                </c:pt>
                <c:pt idx="580">
                  <c:v>10502000000</c:v>
                </c:pt>
                <c:pt idx="581">
                  <c:v>10850000000</c:v>
                </c:pt>
                <c:pt idx="582">
                  <c:v>11842000000</c:v>
                </c:pt>
                <c:pt idx="583">
                  <c:v>12196000000</c:v>
                </c:pt>
                <c:pt idx="584">
                  <c:v>1007431000</c:v>
                </c:pt>
                <c:pt idx="585">
                  <c:v>1110776000</c:v>
                </c:pt>
                <c:pt idx="586">
                  <c:v>1121590000</c:v>
                </c:pt>
                <c:pt idx="587">
                  <c:v>1169470000</c:v>
                </c:pt>
                <c:pt idx="588">
                  <c:v>3193000000</c:v>
                </c:pt>
                <c:pt idx="589">
                  <c:v>5319000000</c:v>
                </c:pt>
                <c:pt idx="590">
                  <c:v>8836000000</c:v>
                </c:pt>
                <c:pt idx="591">
                  <c:v>11422000000</c:v>
                </c:pt>
                <c:pt idx="592">
                  <c:v>880500000</c:v>
                </c:pt>
                <c:pt idx="593">
                  <c:v>948100000</c:v>
                </c:pt>
                <c:pt idx="594">
                  <c:v>956400000</c:v>
                </c:pt>
                <c:pt idx="595">
                  <c:v>1069200000</c:v>
                </c:pt>
                <c:pt idx="596">
                  <c:v>696000000</c:v>
                </c:pt>
                <c:pt idx="597">
                  <c:v>716000000</c:v>
                </c:pt>
                <c:pt idx="598">
                  <c:v>718000000</c:v>
                </c:pt>
                <c:pt idx="599">
                  <c:v>867000000</c:v>
                </c:pt>
                <c:pt idx="600">
                  <c:v>22745000000</c:v>
                </c:pt>
                <c:pt idx="601">
                  <c:v>24700000000</c:v>
                </c:pt>
                <c:pt idx="602">
                  <c:v>28326000000</c:v>
                </c:pt>
                <c:pt idx="603">
                  <c:v>29961000000</c:v>
                </c:pt>
                <c:pt idx="604">
                  <c:v>6056000000</c:v>
                </c:pt>
                <c:pt idx="605">
                  <c:v>6404000000</c:v>
                </c:pt>
                <c:pt idx="606">
                  <c:v>6519000000</c:v>
                </c:pt>
                <c:pt idx="607">
                  <c:v>6991000000</c:v>
                </c:pt>
                <c:pt idx="608">
                  <c:v>797449000</c:v>
                </c:pt>
                <c:pt idx="609">
                  <c:v>928530000</c:v>
                </c:pt>
                <c:pt idx="610">
                  <c:v>1034663000</c:v>
                </c:pt>
                <c:pt idx="611">
                  <c:v>1101401000</c:v>
                </c:pt>
                <c:pt idx="612">
                  <c:v>763300000</c:v>
                </c:pt>
                <c:pt idx="613">
                  <c:v>814900000</c:v>
                </c:pt>
                <c:pt idx="614">
                  <c:v>907800000</c:v>
                </c:pt>
                <c:pt idx="615">
                  <c:v>1102800000</c:v>
                </c:pt>
                <c:pt idx="616">
                  <c:v>824000000</c:v>
                </c:pt>
                <c:pt idx="617">
                  <c:v>975000000</c:v>
                </c:pt>
                <c:pt idx="618">
                  <c:v>977000000</c:v>
                </c:pt>
                <c:pt idx="619">
                  <c:v>1034000000</c:v>
                </c:pt>
                <c:pt idx="620">
                  <c:v>1412000000</c:v>
                </c:pt>
                <c:pt idx="621">
                  <c:v>1467000000</c:v>
                </c:pt>
                <c:pt idx="622">
                  <c:v>1563000000</c:v>
                </c:pt>
                <c:pt idx="623">
                  <c:v>1565000000</c:v>
                </c:pt>
                <c:pt idx="624">
                  <c:v>429854000</c:v>
                </c:pt>
                <c:pt idx="625">
                  <c:v>446436000</c:v>
                </c:pt>
                <c:pt idx="626">
                  <c:v>470435000</c:v>
                </c:pt>
                <c:pt idx="627">
                  <c:v>474746000</c:v>
                </c:pt>
                <c:pt idx="628">
                  <c:v>175148000</c:v>
                </c:pt>
                <c:pt idx="629">
                  <c:v>182711000</c:v>
                </c:pt>
                <c:pt idx="630">
                  <c:v>191073000</c:v>
                </c:pt>
                <c:pt idx="631">
                  <c:v>408225000</c:v>
                </c:pt>
                <c:pt idx="632">
                  <c:v>936900000</c:v>
                </c:pt>
                <c:pt idx="633">
                  <c:v>965322000</c:v>
                </c:pt>
                <c:pt idx="634">
                  <c:v>966829000</c:v>
                </c:pt>
                <c:pt idx="635">
                  <c:v>971611000</c:v>
                </c:pt>
                <c:pt idx="636">
                  <c:v>601700000</c:v>
                </c:pt>
                <c:pt idx="637">
                  <c:v>611700000</c:v>
                </c:pt>
                <c:pt idx="638">
                  <c:v>716100000</c:v>
                </c:pt>
                <c:pt idx="639">
                  <c:v>881600000</c:v>
                </c:pt>
                <c:pt idx="640">
                  <c:v>192798000</c:v>
                </c:pt>
                <c:pt idx="641">
                  <c:v>203130000</c:v>
                </c:pt>
                <c:pt idx="642">
                  <c:v>210441000</c:v>
                </c:pt>
                <c:pt idx="643">
                  <c:v>226984000</c:v>
                </c:pt>
                <c:pt idx="644">
                  <c:v>385785000</c:v>
                </c:pt>
                <c:pt idx="645">
                  <c:v>397796000</c:v>
                </c:pt>
                <c:pt idx="646">
                  <c:v>404561000</c:v>
                </c:pt>
                <c:pt idx="647">
                  <c:v>413388000</c:v>
                </c:pt>
                <c:pt idx="648">
                  <c:v>3786000000</c:v>
                </c:pt>
                <c:pt idx="649">
                  <c:v>3810000000</c:v>
                </c:pt>
                <c:pt idx="650">
                  <c:v>3942948000</c:v>
                </c:pt>
                <c:pt idx="651">
                  <c:v>4595000000</c:v>
                </c:pt>
                <c:pt idx="652">
                  <c:v>1940000000</c:v>
                </c:pt>
                <c:pt idx="653">
                  <c:v>1952000000</c:v>
                </c:pt>
                <c:pt idx="654">
                  <c:v>1984000000</c:v>
                </c:pt>
                <c:pt idx="655">
                  <c:v>2039000000</c:v>
                </c:pt>
                <c:pt idx="656">
                  <c:v>716052000</c:v>
                </c:pt>
                <c:pt idx="657">
                  <c:v>797111000</c:v>
                </c:pt>
                <c:pt idx="658">
                  <c:v>826586000</c:v>
                </c:pt>
                <c:pt idx="659">
                  <c:v>840983000</c:v>
                </c:pt>
                <c:pt idx="660">
                  <c:v>3221000000</c:v>
                </c:pt>
                <c:pt idx="661">
                  <c:v>3819000000</c:v>
                </c:pt>
                <c:pt idx="662">
                  <c:v>5837000000</c:v>
                </c:pt>
                <c:pt idx="663">
                  <c:v>6440000000</c:v>
                </c:pt>
                <c:pt idx="664">
                  <c:v>3118900000</c:v>
                </c:pt>
                <c:pt idx="665">
                  <c:v>3328000000</c:v>
                </c:pt>
                <c:pt idx="666">
                  <c:v>3474300000</c:v>
                </c:pt>
                <c:pt idx="667">
                  <c:v>3552300000</c:v>
                </c:pt>
                <c:pt idx="668">
                  <c:v>1867000000</c:v>
                </c:pt>
                <c:pt idx="669">
                  <c:v>2050000000</c:v>
                </c:pt>
                <c:pt idx="670">
                  <c:v>2278000000</c:v>
                </c:pt>
                <c:pt idx="671">
                  <c:v>2331000000</c:v>
                </c:pt>
                <c:pt idx="672">
                  <c:v>11710000000</c:v>
                </c:pt>
                <c:pt idx="673">
                  <c:v>12158000000</c:v>
                </c:pt>
                <c:pt idx="674">
                  <c:v>12382000000</c:v>
                </c:pt>
                <c:pt idx="675">
                  <c:v>13405000000</c:v>
                </c:pt>
                <c:pt idx="676">
                  <c:v>2754913000</c:v>
                </c:pt>
                <c:pt idx="677">
                  <c:v>3161985000</c:v>
                </c:pt>
                <c:pt idx="678">
                  <c:v>3419065000</c:v>
                </c:pt>
                <c:pt idx="679">
                  <c:v>3462343000</c:v>
                </c:pt>
                <c:pt idx="680">
                  <c:v>1156635000</c:v>
                </c:pt>
                <c:pt idx="681">
                  <c:v>1196512000</c:v>
                </c:pt>
                <c:pt idx="682">
                  <c:v>1295014000</c:v>
                </c:pt>
                <c:pt idx="683">
                  <c:v>1325567000</c:v>
                </c:pt>
                <c:pt idx="684">
                  <c:v>0</c:v>
                </c:pt>
                <c:pt idx="685">
                  <c:v>0</c:v>
                </c:pt>
                <c:pt idx="686">
                  <c:v>0</c:v>
                </c:pt>
                <c:pt idx="687">
                  <c:v>0</c:v>
                </c:pt>
                <c:pt idx="688">
                  <c:v>833268000</c:v>
                </c:pt>
                <c:pt idx="689">
                  <c:v>834320000</c:v>
                </c:pt>
                <c:pt idx="690">
                  <c:v>913786000</c:v>
                </c:pt>
                <c:pt idx="691">
                  <c:v>989123000</c:v>
                </c:pt>
                <c:pt idx="692">
                  <c:v>2617000000</c:v>
                </c:pt>
                <c:pt idx="693">
                  <c:v>2728000000</c:v>
                </c:pt>
                <c:pt idx="694">
                  <c:v>2815000000</c:v>
                </c:pt>
                <c:pt idx="695">
                  <c:v>2816000000</c:v>
                </c:pt>
                <c:pt idx="696">
                  <c:v>2785035000</c:v>
                </c:pt>
                <c:pt idx="697">
                  <c:v>2839629000</c:v>
                </c:pt>
                <c:pt idx="698">
                  <c:v>2931108000</c:v>
                </c:pt>
                <c:pt idx="699">
                  <c:v>2967125000</c:v>
                </c:pt>
                <c:pt idx="700">
                  <c:v>200000000</c:v>
                </c:pt>
                <c:pt idx="701">
                  <c:v>228000000</c:v>
                </c:pt>
                <c:pt idx="702">
                  <c:v>293000000</c:v>
                </c:pt>
                <c:pt idx="703">
                  <c:v>1333000000</c:v>
                </c:pt>
                <c:pt idx="704">
                  <c:v>902869000</c:v>
                </c:pt>
                <c:pt idx="705">
                  <c:v>1126940000</c:v>
                </c:pt>
                <c:pt idx="706">
                  <c:v>1347510000</c:v>
                </c:pt>
                <c:pt idx="707">
                  <c:v>1513064000</c:v>
                </c:pt>
                <c:pt idx="708">
                  <c:v>1563152000</c:v>
                </c:pt>
                <c:pt idx="709">
                  <c:v>1603244000</c:v>
                </c:pt>
                <c:pt idx="710">
                  <c:v>1638143000</c:v>
                </c:pt>
                <c:pt idx="711">
                  <c:v>1699298000</c:v>
                </c:pt>
                <c:pt idx="712">
                  <c:v>1848048000</c:v>
                </c:pt>
                <c:pt idx="713">
                  <c:v>1963335000</c:v>
                </c:pt>
                <c:pt idx="714">
                  <c:v>1983264000</c:v>
                </c:pt>
                <c:pt idx="715">
                  <c:v>2075862000</c:v>
                </c:pt>
                <c:pt idx="716">
                  <c:v>1096507000</c:v>
                </c:pt>
                <c:pt idx="717">
                  <c:v>1340453000</c:v>
                </c:pt>
                <c:pt idx="718">
                  <c:v>1500399000</c:v>
                </c:pt>
                <c:pt idx="719">
                  <c:v>1541214000</c:v>
                </c:pt>
                <c:pt idx="720">
                  <c:v>22480000000</c:v>
                </c:pt>
                <c:pt idx="721">
                  <c:v>23420000000</c:v>
                </c:pt>
                <c:pt idx="722">
                  <c:v>25091000000</c:v>
                </c:pt>
                <c:pt idx="723">
                  <c:v>27075000000</c:v>
                </c:pt>
                <c:pt idx="724">
                  <c:v>665170000</c:v>
                </c:pt>
                <c:pt idx="725">
                  <c:v>1056611000</c:v>
                </c:pt>
                <c:pt idx="726">
                  <c:v>1084582000</c:v>
                </c:pt>
                <c:pt idx="727">
                  <c:v>1107519000</c:v>
                </c:pt>
                <c:pt idx="728">
                  <c:v>824636000</c:v>
                </c:pt>
                <c:pt idx="729">
                  <c:v>918075000</c:v>
                </c:pt>
                <c:pt idx="730">
                  <c:v>1211549000</c:v>
                </c:pt>
                <c:pt idx="731">
                  <c:v>1410118000</c:v>
                </c:pt>
                <c:pt idx="732">
                  <c:v>17749000000</c:v>
                </c:pt>
                <c:pt idx="733">
                  <c:v>17920000000</c:v>
                </c:pt>
                <c:pt idx="734">
                  <c:v>18076000000</c:v>
                </c:pt>
                <c:pt idx="735">
                  <c:v>18491000000</c:v>
                </c:pt>
                <c:pt idx="736">
                  <c:v>3732000000</c:v>
                </c:pt>
                <c:pt idx="737">
                  <c:v>3992000000</c:v>
                </c:pt>
                <c:pt idx="738">
                  <c:v>4087000000</c:v>
                </c:pt>
                <c:pt idx="739">
                  <c:v>4658000000</c:v>
                </c:pt>
                <c:pt idx="740">
                  <c:v>5274000000</c:v>
                </c:pt>
                <c:pt idx="741">
                  <c:v>5757000000</c:v>
                </c:pt>
                <c:pt idx="742">
                  <c:v>5970000000</c:v>
                </c:pt>
                <c:pt idx="743">
                  <c:v>7080000000</c:v>
                </c:pt>
                <c:pt idx="744">
                  <c:v>1111232000</c:v>
                </c:pt>
                <c:pt idx="745">
                  <c:v>1124753000</c:v>
                </c:pt>
                <c:pt idx="746">
                  <c:v>1159502000</c:v>
                </c:pt>
                <c:pt idx="747">
                  <c:v>1220095000</c:v>
                </c:pt>
                <c:pt idx="748">
                  <c:v>908500000</c:v>
                </c:pt>
                <c:pt idx="749">
                  <c:v>949100000</c:v>
                </c:pt>
                <c:pt idx="750">
                  <c:v>971300000</c:v>
                </c:pt>
                <c:pt idx="751">
                  <c:v>1004200000</c:v>
                </c:pt>
                <c:pt idx="752">
                  <c:v>5006000000</c:v>
                </c:pt>
                <c:pt idx="753">
                  <c:v>5190000000</c:v>
                </c:pt>
                <c:pt idx="754">
                  <c:v>5469000000</c:v>
                </c:pt>
                <c:pt idx="755">
                  <c:v>5518000000</c:v>
                </c:pt>
                <c:pt idx="756">
                  <c:v>597108000</c:v>
                </c:pt>
                <c:pt idx="757">
                  <c:v>656079000</c:v>
                </c:pt>
                <c:pt idx="758">
                  <c:v>745143000</c:v>
                </c:pt>
                <c:pt idx="759">
                  <c:v>747021000</c:v>
                </c:pt>
                <c:pt idx="760">
                  <c:v>11472000000</c:v>
                </c:pt>
                <c:pt idx="761">
                  <c:v>11820000000</c:v>
                </c:pt>
                <c:pt idx="762">
                  <c:v>12237000000</c:v>
                </c:pt>
                <c:pt idx="763">
                  <c:v>5244000000</c:v>
                </c:pt>
                <c:pt idx="764">
                  <c:v>5956000000</c:v>
                </c:pt>
                <c:pt idx="765">
                  <c:v>6788000000</c:v>
                </c:pt>
                <c:pt idx="766">
                  <c:v>17775000000</c:v>
                </c:pt>
                <c:pt idx="767">
                  <c:v>920502000</c:v>
                </c:pt>
                <c:pt idx="768">
                  <c:v>946393000</c:v>
                </c:pt>
                <c:pt idx="769">
                  <c:v>977895000</c:v>
                </c:pt>
                <c:pt idx="770">
                  <c:v>1079246000</c:v>
                </c:pt>
                <c:pt idx="771">
                  <c:v>627340000</c:v>
                </c:pt>
                <c:pt idx="772">
                  <c:v>650948000</c:v>
                </c:pt>
                <c:pt idx="773">
                  <c:v>743611000</c:v>
                </c:pt>
                <c:pt idx="774">
                  <c:v>871974000</c:v>
                </c:pt>
                <c:pt idx="775">
                  <c:v>820000000</c:v>
                </c:pt>
                <c:pt idx="776">
                  <c:v>914000000</c:v>
                </c:pt>
                <c:pt idx="777">
                  <c:v>976000000</c:v>
                </c:pt>
                <c:pt idx="778">
                  <c:v>1186000000</c:v>
                </c:pt>
                <c:pt idx="779">
                  <c:v>1873360000</c:v>
                </c:pt>
                <c:pt idx="780">
                  <c:v>1978960000</c:v>
                </c:pt>
                <c:pt idx="781">
                  <c:v>2196173000</c:v>
                </c:pt>
                <c:pt idx="782">
                  <c:v>2243356000</c:v>
                </c:pt>
                <c:pt idx="783">
                  <c:v>2621000000</c:v>
                </c:pt>
                <c:pt idx="784">
                  <c:v>2665000000</c:v>
                </c:pt>
                <c:pt idx="785">
                  <c:v>2727000000</c:v>
                </c:pt>
                <c:pt idx="786">
                  <c:v>2823000000</c:v>
                </c:pt>
                <c:pt idx="787">
                  <c:v>1703796000</c:v>
                </c:pt>
                <c:pt idx="788">
                  <c:v>1898284000</c:v>
                </c:pt>
                <c:pt idx="789">
                  <c:v>1924132000</c:v>
                </c:pt>
                <c:pt idx="790">
                  <c:v>1969308000</c:v>
                </c:pt>
                <c:pt idx="791">
                  <c:v>6688000000</c:v>
                </c:pt>
                <c:pt idx="792">
                  <c:v>7631000000</c:v>
                </c:pt>
                <c:pt idx="793">
                  <c:v>7673000000</c:v>
                </c:pt>
                <c:pt idx="794">
                  <c:v>7972000000</c:v>
                </c:pt>
                <c:pt idx="795">
                  <c:v>24995000000</c:v>
                </c:pt>
                <c:pt idx="796">
                  <c:v>27875000000</c:v>
                </c:pt>
                <c:pt idx="797">
                  <c:v>28205000000</c:v>
                </c:pt>
                <c:pt idx="798">
                  <c:v>28372000000</c:v>
                </c:pt>
                <c:pt idx="799">
                  <c:v>436585000</c:v>
                </c:pt>
                <c:pt idx="800">
                  <c:v>489356000</c:v>
                </c:pt>
                <c:pt idx="801">
                  <c:v>555861000</c:v>
                </c:pt>
                <c:pt idx="802">
                  <c:v>582146000</c:v>
                </c:pt>
                <c:pt idx="803">
                  <c:v>687248000</c:v>
                </c:pt>
                <c:pt idx="804">
                  <c:v>755658000</c:v>
                </c:pt>
                <c:pt idx="805">
                  <c:v>765715000</c:v>
                </c:pt>
                <c:pt idx="806">
                  <c:v>768531000</c:v>
                </c:pt>
                <c:pt idx="807">
                  <c:v>674028000</c:v>
                </c:pt>
                <c:pt idx="808">
                  <c:v>859976000</c:v>
                </c:pt>
                <c:pt idx="809">
                  <c:v>923573000</c:v>
                </c:pt>
                <c:pt idx="810">
                  <c:v>1088906000</c:v>
                </c:pt>
                <c:pt idx="811">
                  <c:v>18990000000</c:v>
                </c:pt>
                <c:pt idx="812">
                  <c:v>19967000000</c:v>
                </c:pt>
                <c:pt idx="813">
                  <c:v>20323000000</c:v>
                </c:pt>
                <c:pt idx="814">
                  <c:v>21431000000</c:v>
                </c:pt>
                <c:pt idx="815">
                  <c:v>2211000000</c:v>
                </c:pt>
                <c:pt idx="816">
                  <c:v>2340000000</c:v>
                </c:pt>
                <c:pt idx="817">
                  <c:v>2611000000</c:v>
                </c:pt>
                <c:pt idx="818">
                  <c:v>2722000000</c:v>
                </c:pt>
                <c:pt idx="819">
                  <c:v>4513000000</c:v>
                </c:pt>
                <c:pt idx="820">
                  <c:v>4776000000</c:v>
                </c:pt>
                <c:pt idx="821">
                  <c:v>4900000000</c:v>
                </c:pt>
                <c:pt idx="822">
                  <c:v>5088000000</c:v>
                </c:pt>
                <c:pt idx="823">
                  <c:v>6279100000</c:v>
                </c:pt>
                <c:pt idx="824">
                  <c:v>6463400000</c:v>
                </c:pt>
                <c:pt idx="825">
                  <c:v>6742700000</c:v>
                </c:pt>
                <c:pt idx="826">
                  <c:v>6748500000</c:v>
                </c:pt>
                <c:pt idx="827">
                  <c:v>1166715000</c:v>
                </c:pt>
                <c:pt idx="828">
                  <c:v>1190424000</c:v>
                </c:pt>
                <c:pt idx="829">
                  <c:v>1222715000</c:v>
                </c:pt>
                <c:pt idx="830">
                  <c:v>1246068000</c:v>
                </c:pt>
                <c:pt idx="831">
                  <c:v>741700000</c:v>
                </c:pt>
                <c:pt idx="832">
                  <c:v>837900000</c:v>
                </c:pt>
                <c:pt idx="833">
                  <c:v>869000000</c:v>
                </c:pt>
                <c:pt idx="834">
                  <c:v>944900000</c:v>
                </c:pt>
                <c:pt idx="835">
                  <c:v>2639000000</c:v>
                </c:pt>
                <c:pt idx="836">
                  <c:v>2650000000</c:v>
                </c:pt>
                <c:pt idx="837">
                  <c:v>2923000000</c:v>
                </c:pt>
                <c:pt idx="838">
                  <c:v>3065000000</c:v>
                </c:pt>
                <c:pt idx="839">
                  <c:v>3207800000</c:v>
                </c:pt>
                <c:pt idx="840">
                  <c:v>3524400000</c:v>
                </c:pt>
                <c:pt idx="841">
                  <c:v>3764500000</c:v>
                </c:pt>
                <c:pt idx="842">
                  <c:v>3870200000</c:v>
                </c:pt>
                <c:pt idx="843">
                  <c:v>1293923000</c:v>
                </c:pt>
                <c:pt idx="844">
                  <c:v>1437062000</c:v>
                </c:pt>
                <c:pt idx="845">
                  <c:v>1635496000</c:v>
                </c:pt>
                <c:pt idx="846">
                  <c:v>1806374000</c:v>
                </c:pt>
                <c:pt idx="847">
                  <c:v>1173340000</c:v>
                </c:pt>
                <c:pt idx="848">
                  <c:v>1429233000</c:v>
                </c:pt>
                <c:pt idx="849">
                  <c:v>1522811000</c:v>
                </c:pt>
                <c:pt idx="850">
                  <c:v>1545716000</c:v>
                </c:pt>
                <c:pt idx="851">
                  <c:v>2167200000</c:v>
                </c:pt>
                <c:pt idx="852">
                  <c:v>2260900000</c:v>
                </c:pt>
                <c:pt idx="853">
                  <c:v>2336400000</c:v>
                </c:pt>
                <c:pt idx="854">
                  <c:v>2353900000</c:v>
                </c:pt>
                <c:pt idx="855">
                  <c:v>62841000000</c:v>
                </c:pt>
                <c:pt idx="856">
                  <c:v>64413000000</c:v>
                </c:pt>
                <c:pt idx="857">
                  <c:v>68114000000</c:v>
                </c:pt>
                <c:pt idx="858">
                  <c:v>70692000000</c:v>
                </c:pt>
                <c:pt idx="859">
                  <c:v>3357000000</c:v>
                </c:pt>
                <c:pt idx="860">
                  <c:v>3453000000</c:v>
                </c:pt>
                <c:pt idx="861">
                  <c:v>3777000000</c:v>
                </c:pt>
                <c:pt idx="862">
                  <c:v>4168000000</c:v>
                </c:pt>
                <c:pt idx="863">
                  <c:v>3266000000</c:v>
                </c:pt>
                <c:pt idx="864">
                  <c:v>3590000000</c:v>
                </c:pt>
                <c:pt idx="865">
                  <c:v>3872000000</c:v>
                </c:pt>
                <c:pt idx="866">
                  <c:v>4039000000</c:v>
                </c:pt>
                <c:pt idx="867">
                  <c:v>186869000</c:v>
                </c:pt>
                <c:pt idx="868">
                  <c:v>207770000</c:v>
                </c:pt>
                <c:pt idx="869">
                  <c:v>220857000</c:v>
                </c:pt>
                <c:pt idx="870">
                  <c:v>237882000</c:v>
                </c:pt>
                <c:pt idx="871">
                  <c:v>338351000</c:v>
                </c:pt>
                <c:pt idx="872">
                  <c:v>352183000</c:v>
                </c:pt>
                <c:pt idx="873">
                  <c:v>380275000</c:v>
                </c:pt>
                <c:pt idx="874">
                  <c:v>467262000</c:v>
                </c:pt>
                <c:pt idx="875">
                  <c:v>860657000</c:v>
                </c:pt>
                <c:pt idx="876">
                  <c:v>875644000</c:v>
                </c:pt>
                <c:pt idx="877">
                  <c:v>924376000</c:v>
                </c:pt>
                <c:pt idx="878">
                  <c:v>937480000</c:v>
                </c:pt>
                <c:pt idx="879">
                  <c:v>3334000000</c:v>
                </c:pt>
                <c:pt idx="880">
                  <c:v>3706000000</c:v>
                </c:pt>
                <c:pt idx="881">
                  <c:v>4162000000</c:v>
                </c:pt>
                <c:pt idx="882">
                  <c:v>5011000000</c:v>
                </c:pt>
                <c:pt idx="883">
                  <c:v>2813000000</c:v>
                </c:pt>
                <c:pt idx="884">
                  <c:v>3069000000</c:v>
                </c:pt>
                <c:pt idx="885">
                  <c:v>3298000000</c:v>
                </c:pt>
                <c:pt idx="886">
                  <c:v>3435000000</c:v>
                </c:pt>
                <c:pt idx="887">
                  <c:v>731767000</c:v>
                </c:pt>
                <c:pt idx="888">
                  <c:v>819048000</c:v>
                </c:pt>
                <c:pt idx="889">
                  <c:v>890431000</c:v>
                </c:pt>
                <c:pt idx="890">
                  <c:v>959899000</c:v>
                </c:pt>
                <c:pt idx="891">
                  <c:v>18084000000</c:v>
                </c:pt>
                <c:pt idx="892">
                  <c:v>18185000000</c:v>
                </c:pt>
                <c:pt idx="893">
                  <c:v>18205000000</c:v>
                </c:pt>
                <c:pt idx="894">
                  <c:v>18401000000</c:v>
                </c:pt>
                <c:pt idx="895">
                  <c:v>675827000</c:v>
                </c:pt>
                <c:pt idx="896">
                  <c:v>1006600000</c:v>
                </c:pt>
                <c:pt idx="897">
                  <c:v>1389900000</c:v>
                </c:pt>
                <c:pt idx="898">
                  <c:v>1611200000</c:v>
                </c:pt>
                <c:pt idx="899">
                  <c:v>17129000000</c:v>
                </c:pt>
                <c:pt idx="900">
                  <c:v>17512000000</c:v>
                </c:pt>
                <c:pt idx="901">
                  <c:v>19816000000</c:v>
                </c:pt>
                <c:pt idx="902">
                  <c:v>20758000000</c:v>
                </c:pt>
                <c:pt idx="903">
                  <c:v>5100000000</c:v>
                </c:pt>
                <c:pt idx="904">
                  <c:v>5202000000</c:v>
                </c:pt>
                <c:pt idx="905">
                  <c:v>5236000000</c:v>
                </c:pt>
                <c:pt idx="906">
                  <c:v>5386000000</c:v>
                </c:pt>
                <c:pt idx="907">
                  <c:v>824600000</c:v>
                </c:pt>
                <c:pt idx="908">
                  <c:v>825400000</c:v>
                </c:pt>
                <c:pt idx="909">
                  <c:v>855800000</c:v>
                </c:pt>
                <c:pt idx="910">
                  <c:v>890100000</c:v>
                </c:pt>
                <c:pt idx="911">
                  <c:v>2686000000</c:v>
                </c:pt>
                <c:pt idx="912">
                  <c:v>2720000000</c:v>
                </c:pt>
                <c:pt idx="913">
                  <c:v>2855000000</c:v>
                </c:pt>
                <c:pt idx="914">
                  <c:v>3012000000</c:v>
                </c:pt>
                <c:pt idx="915">
                  <c:v>371200000</c:v>
                </c:pt>
                <c:pt idx="916">
                  <c:v>372300000</c:v>
                </c:pt>
                <c:pt idx="917">
                  <c:v>432600000</c:v>
                </c:pt>
                <c:pt idx="918">
                  <c:v>458900000</c:v>
                </c:pt>
                <c:pt idx="919">
                  <c:v>328595000</c:v>
                </c:pt>
                <c:pt idx="920">
                  <c:v>521502000</c:v>
                </c:pt>
                <c:pt idx="921">
                  <c:v>630421000</c:v>
                </c:pt>
                <c:pt idx="922">
                  <c:v>764117000</c:v>
                </c:pt>
                <c:pt idx="923">
                  <c:v>1200900000</c:v>
                </c:pt>
                <c:pt idx="924">
                  <c:v>1210500000</c:v>
                </c:pt>
                <c:pt idx="925">
                  <c:v>1274900000</c:v>
                </c:pt>
                <c:pt idx="926">
                  <c:v>1786500000</c:v>
                </c:pt>
                <c:pt idx="927">
                  <c:v>1283436000</c:v>
                </c:pt>
                <c:pt idx="928">
                  <c:v>1535049000</c:v>
                </c:pt>
                <c:pt idx="929">
                  <c:v>1987239000</c:v>
                </c:pt>
                <c:pt idx="930">
                  <c:v>2109391000</c:v>
                </c:pt>
                <c:pt idx="931">
                  <c:v>0</c:v>
                </c:pt>
                <c:pt idx="932">
                  <c:v>0</c:v>
                </c:pt>
                <c:pt idx="933">
                  <c:v>0</c:v>
                </c:pt>
                <c:pt idx="934">
                  <c:v>0</c:v>
                </c:pt>
                <c:pt idx="935">
                  <c:v>386566000</c:v>
                </c:pt>
                <c:pt idx="936">
                  <c:v>410076000</c:v>
                </c:pt>
                <c:pt idx="937">
                  <c:v>436713000</c:v>
                </c:pt>
                <c:pt idx="938">
                  <c:v>446582000</c:v>
                </c:pt>
                <c:pt idx="939">
                  <c:v>11013900000</c:v>
                </c:pt>
                <c:pt idx="940">
                  <c:v>11228800000</c:v>
                </c:pt>
                <c:pt idx="941">
                  <c:v>12117600000</c:v>
                </c:pt>
                <c:pt idx="942">
                  <c:v>12138000000</c:v>
                </c:pt>
                <c:pt idx="943">
                  <c:v>220000000</c:v>
                </c:pt>
                <c:pt idx="944">
                  <c:v>318000000</c:v>
                </c:pt>
                <c:pt idx="945">
                  <c:v>329000000</c:v>
                </c:pt>
                <c:pt idx="946">
                  <c:v>487000000</c:v>
                </c:pt>
                <c:pt idx="947">
                  <c:v>430600000</c:v>
                </c:pt>
                <c:pt idx="948">
                  <c:v>470500000</c:v>
                </c:pt>
                <c:pt idx="949">
                  <c:v>489200000</c:v>
                </c:pt>
                <c:pt idx="950">
                  <c:v>505000000</c:v>
                </c:pt>
                <c:pt idx="951">
                  <c:v>13767000000</c:v>
                </c:pt>
                <c:pt idx="952">
                  <c:v>14327000000</c:v>
                </c:pt>
                <c:pt idx="953">
                  <c:v>14766000000</c:v>
                </c:pt>
                <c:pt idx="954">
                  <c:v>15599000000</c:v>
                </c:pt>
                <c:pt idx="955">
                  <c:v>1284988000</c:v>
                </c:pt>
                <c:pt idx="956">
                  <c:v>1329812000</c:v>
                </c:pt>
                <c:pt idx="957">
                  <c:v>1416853000</c:v>
                </c:pt>
                <c:pt idx="958">
                  <c:v>1544666000</c:v>
                </c:pt>
                <c:pt idx="959">
                  <c:v>476974000</c:v>
                </c:pt>
                <c:pt idx="960">
                  <c:v>2345041000</c:v>
                </c:pt>
                <c:pt idx="961">
                  <c:v>2844205000</c:v>
                </c:pt>
                <c:pt idx="962">
                  <c:v>3042635000</c:v>
                </c:pt>
                <c:pt idx="963">
                  <c:v>8028000000</c:v>
                </c:pt>
                <c:pt idx="964">
                  <c:v>8577000000</c:v>
                </c:pt>
                <c:pt idx="965">
                  <c:v>9640000000</c:v>
                </c:pt>
                <c:pt idx="966">
                  <c:v>10533000000</c:v>
                </c:pt>
                <c:pt idx="967">
                  <c:v>1950000000</c:v>
                </c:pt>
                <c:pt idx="968">
                  <c:v>1962000000</c:v>
                </c:pt>
                <c:pt idx="969">
                  <c:v>1989000000</c:v>
                </c:pt>
                <c:pt idx="970">
                  <c:v>2633000000</c:v>
                </c:pt>
                <c:pt idx="971">
                  <c:v>930000000</c:v>
                </c:pt>
                <c:pt idx="972">
                  <c:v>933000000</c:v>
                </c:pt>
                <c:pt idx="973">
                  <c:v>1020000000</c:v>
                </c:pt>
                <c:pt idx="974">
                  <c:v>1081000000</c:v>
                </c:pt>
                <c:pt idx="975">
                  <c:v>8256000000</c:v>
                </c:pt>
                <c:pt idx="976">
                  <c:v>8355000000</c:v>
                </c:pt>
                <c:pt idx="977">
                  <c:v>8440000000</c:v>
                </c:pt>
                <c:pt idx="978">
                  <c:v>8482000000</c:v>
                </c:pt>
                <c:pt idx="979">
                  <c:v>3714000000</c:v>
                </c:pt>
                <c:pt idx="980">
                  <c:v>4335000000</c:v>
                </c:pt>
                <c:pt idx="981">
                  <c:v>4528000000</c:v>
                </c:pt>
                <c:pt idx="982">
                  <c:v>4898000000</c:v>
                </c:pt>
                <c:pt idx="983">
                  <c:v>168326000</c:v>
                </c:pt>
                <c:pt idx="984">
                  <c:v>230699000</c:v>
                </c:pt>
                <c:pt idx="985">
                  <c:v>348512000</c:v>
                </c:pt>
                <c:pt idx="986">
                  <c:v>359476000</c:v>
                </c:pt>
                <c:pt idx="987">
                  <c:v>298033000</c:v>
                </c:pt>
                <c:pt idx="988">
                  <c:v>384937000</c:v>
                </c:pt>
                <c:pt idx="989">
                  <c:v>408128000</c:v>
                </c:pt>
                <c:pt idx="990">
                  <c:v>494342000</c:v>
                </c:pt>
                <c:pt idx="991">
                  <c:v>684000000</c:v>
                </c:pt>
                <c:pt idx="992">
                  <c:v>773000000</c:v>
                </c:pt>
                <c:pt idx="993">
                  <c:v>776000000</c:v>
                </c:pt>
                <c:pt idx="994">
                  <c:v>807000000</c:v>
                </c:pt>
                <c:pt idx="995">
                  <c:v>1338000000</c:v>
                </c:pt>
                <c:pt idx="996">
                  <c:v>1339000000</c:v>
                </c:pt>
                <c:pt idx="997">
                  <c:v>1347000000</c:v>
                </c:pt>
                <c:pt idx="998">
                  <c:v>1403000000</c:v>
                </c:pt>
                <c:pt idx="999">
                  <c:v>2265436000</c:v>
                </c:pt>
                <c:pt idx="1000">
                  <c:v>2310780000</c:v>
                </c:pt>
                <c:pt idx="1001">
                  <c:v>2347308000</c:v>
                </c:pt>
                <c:pt idx="1002">
                  <c:v>2388182000</c:v>
                </c:pt>
                <c:pt idx="1003">
                  <c:v>2138400000</c:v>
                </c:pt>
                <c:pt idx="1004">
                  <c:v>2211700000</c:v>
                </c:pt>
                <c:pt idx="1005">
                  <c:v>2506500000</c:v>
                </c:pt>
                <c:pt idx="1006">
                  <c:v>2643700000</c:v>
                </c:pt>
                <c:pt idx="1007">
                  <c:v>627731000</c:v>
                </c:pt>
                <c:pt idx="1008">
                  <c:v>666855000</c:v>
                </c:pt>
                <c:pt idx="1009">
                  <c:v>801104000</c:v>
                </c:pt>
                <c:pt idx="1010">
                  <c:v>849162000</c:v>
                </c:pt>
                <c:pt idx="1011">
                  <c:v>4543000000</c:v>
                </c:pt>
                <c:pt idx="1012">
                  <c:v>5845000000</c:v>
                </c:pt>
                <c:pt idx="1013">
                  <c:v>7668000000</c:v>
                </c:pt>
                <c:pt idx="1014">
                  <c:v>8293000000</c:v>
                </c:pt>
                <c:pt idx="1015">
                  <c:v>845700000</c:v>
                </c:pt>
                <c:pt idx="1016">
                  <c:v>915500000</c:v>
                </c:pt>
                <c:pt idx="1017">
                  <c:v>964900000</c:v>
                </c:pt>
                <c:pt idx="1018">
                  <c:v>1034800000</c:v>
                </c:pt>
                <c:pt idx="1019">
                  <c:v>7758000000</c:v>
                </c:pt>
                <c:pt idx="1020">
                  <c:v>8663000000</c:v>
                </c:pt>
                <c:pt idx="1021">
                  <c:v>8896000000</c:v>
                </c:pt>
                <c:pt idx="1022">
                  <c:v>9393000000</c:v>
                </c:pt>
                <c:pt idx="1023">
                  <c:v>23767000000</c:v>
                </c:pt>
                <c:pt idx="1024">
                  <c:v>25410000000</c:v>
                </c:pt>
                <c:pt idx="1025">
                  <c:v>26040000000</c:v>
                </c:pt>
                <c:pt idx="1026">
                  <c:v>26853000000</c:v>
                </c:pt>
                <c:pt idx="1027">
                  <c:v>1110550000</c:v>
                </c:pt>
                <c:pt idx="1028">
                  <c:v>1373878000</c:v>
                </c:pt>
                <c:pt idx="1029">
                  <c:v>1381396000</c:v>
                </c:pt>
                <c:pt idx="1030">
                  <c:v>1573120000</c:v>
                </c:pt>
                <c:pt idx="1031">
                  <c:v>1557400000</c:v>
                </c:pt>
                <c:pt idx="1032">
                  <c:v>1640800000</c:v>
                </c:pt>
                <c:pt idx="1033">
                  <c:v>1648800000</c:v>
                </c:pt>
                <c:pt idx="1034">
                  <c:v>1732700000</c:v>
                </c:pt>
                <c:pt idx="1035">
                  <c:v>1090300000</c:v>
                </c:pt>
                <c:pt idx="1036">
                  <c:v>1122000000</c:v>
                </c:pt>
                <c:pt idx="1037">
                  <c:v>1127400000</c:v>
                </c:pt>
                <c:pt idx="1038">
                  <c:v>1175000000</c:v>
                </c:pt>
                <c:pt idx="1039">
                  <c:v>135824000</c:v>
                </c:pt>
                <c:pt idx="1040">
                  <c:v>145298000</c:v>
                </c:pt>
                <c:pt idx="1041">
                  <c:v>164596000</c:v>
                </c:pt>
                <c:pt idx="1042">
                  <c:v>233887000</c:v>
                </c:pt>
                <c:pt idx="1043">
                  <c:v>10095000000</c:v>
                </c:pt>
                <c:pt idx="1044">
                  <c:v>10184000000</c:v>
                </c:pt>
                <c:pt idx="1045">
                  <c:v>10474000000</c:v>
                </c:pt>
                <c:pt idx="1046">
                  <c:v>10650000000</c:v>
                </c:pt>
                <c:pt idx="1047">
                  <c:v>7846000000</c:v>
                </c:pt>
                <c:pt idx="1048">
                  <c:v>7945000000</c:v>
                </c:pt>
                <c:pt idx="1049">
                  <c:v>8099000000</c:v>
                </c:pt>
                <c:pt idx="1050">
                  <c:v>8239000000</c:v>
                </c:pt>
                <c:pt idx="1051">
                  <c:v>0</c:v>
                </c:pt>
                <c:pt idx="1052">
                  <c:v>0</c:v>
                </c:pt>
                <c:pt idx="1053">
                  <c:v>0</c:v>
                </c:pt>
                <c:pt idx="1054">
                  <c:v>0</c:v>
                </c:pt>
                <c:pt idx="1055">
                  <c:v>2249000000</c:v>
                </c:pt>
                <c:pt idx="1056">
                  <c:v>2362000000</c:v>
                </c:pt>
                <c:pt idx="1057">
                  <c:v>2541000000</c:v>
                </c:pt>
                <c:pt idx="1058">
                  <c:v>2749000000</c:v>
                </c:pt>
                <c:pt idx="1059">
                  <c:v>4083000000</c:v>
                </c:pt>
                <c:pt idx="1060">
                  <c:v>4266000000</c:v>
                </c:pt>
                <c:pt idx="1061">
                  <c:v>4345000000</c:v>
                </c:pt>
                <c:pt idx="1062">
                  <c:v>4499000000</c:v>
                </c:pt>
                <c:pt idx="1063">
                  <c:v>439100000</c:v>
                </c:pt>
                <c:pt idx="1064">
                  <c:v>491000000</c:v>
                </c:pt>
                <c:pt idx="1065">
                  <c:v>505800000</c:v>
                </c:pt>
                <c:pt idx="1066">
                  <c:v>550600000</c:v>
                </c:pt>
                <c:pt idx="1067">
                  <c:v>8197000000</c:v>
                </c:pt>
                <c:pt idx="1068">
                  <c:v>9071000000</c:v>
                </c:pt>
                <c:pt idx="1069">
                  <c:v>9776000000</c:v>
                </c:pt>
                <c:pt idx="1070">
                  <c:v>11675000000</c:v>
                </c:pt>
                <c:pt idx="1071">
                  <c:v>17017000000</c:v>
                </c:pt>
                <c:pt idx="1072">
                  <c:v>18786000000</c:v>
                </c:pt>
                <c:pt idx="1073">
                  <c:v>19414000000</c:v>
                </c:pt>
                <c:pt idx="1074">
                  <c:v>20944000000</c:v>
                </c:pt>
                <c:pt idx="1075">
                  <c:v>4788000000</c:v>
                </c:pt>
                <c:pt idx="1076">
                  <c:v>5969000000</c:v>
                </c:pt>
                <c:pt idx="1077">
                  <c:v>6025000000</c:v>
                </c:pt>
                <c:pt idx="1078">
                  <c:v>6488000000</c:v>
                </c:pt>
                <c:pt idx="1079">
                  <c:v>30700000000</c:v>
                </c:pt>
                <c:pt idx="1080">
                  <c:v>31248000000</c:v>
                </c:pt>
                <c:pt idx="1081">
                  <c:v>31869000000</c:v>
                </c:pt>
                <c:pt idx="1082">
                  <c:v>32370000000</c:v>
                </c:pt>
                <c:pt idx="1083">
                  <c:v>2713260000</c:v>
                </c:pt>
                <c:pt idx="1084">
                  <c:v>2772866000</c:v>
                </c:pt>
                <c:pt idx="1085">
                  <c:v>2813474000</c:v>
                </c:pt>
                <c:pt idx="1086">
                  <c:v>2992932000</c:v>
                </c:pt>
                <c:pt idx="1087">
                  <c:v>833578000</c:v>
                </c:pt>
                <c:pt idx="1088">
                  <c:v>850837000</c:v>
                </c:pt>
                <c:pt idx="1089">
                  <c:v>881064000</c:v>
                </c:pt>
                <c:pt idx="1090">
                  <c:v>888642000</c:v>
                </c:pt>
                <c:pt idx="1091">
                  <c:v>1485000000</c:v>
                </c:pt>
                <c:pt idx="1092">
                  <c:v>2214000000</c:v>
                </c:pt>
                <c:pt idx="1093">
                  <c:v>2270000000</c:v>
                </c:pt>
                <c:pt idx="1094">
                  <c:v>2310000000</c:v>
                </c:pt>
                <c:pt idx="1095">
                  <c:v>1576600000</c:v>
                </c:pt>
                <c:pt idx="1096">
                  <c:v>2040946000</c:v>
                </c:pt>
                <c:pt idx="1097">
                  <c:v>2068888000</c:v>
                </c:pt>
                <c:pt idx="1098">
                  <c:v>2428244000</c:v>
                </c:pt>
                <c:pt idx="1099">
                  <c:v>2127500000</c:v>
                </c:pt>
                <c:pt idx="1100">
                  <c:v>2852600000</c:v>
                </c:pt>
                <c:pt idx="1101">
                  <c:v>2014000000</c:v>
                </c:pt>
                <c:pt idx="1102">
                  <c:v>2254000000</c:v>
                </c:pt>
                <c:pt idx="1103">
                  <c:v>2687000000</c:v>
                </c:pt>
                <c:pt idx="1104">
                  <c:v>2876000000</c:v>
                </c:pt>
                <c:pt idx="1105">
                  <c:v>936000000</c:v>
                </c:pt>
                <c:pt idx="1106">
                  <c:v>1176000000</c:v>
                </c:pt>
                <c:pt idx="1107">
                  <c:v>1188000000</c:v>
                </c:pt>
                <c:pt idx="1108">
                  <c:v>1232000000</c:v>
                </c:pt>
                <c:pt idx="1109">
                  <c:v>2704000000</c:v>
                </c:pt>
                <c:pt idx="1110">
                  <c:v>3443000000</c:v>
                </c:pt>
                <c:pt idx="1111">
                  <c:v>3875000000</c:v>
                </c:pt>
                <c:pt idx="1112">
                  <c:v>4230000000</c:v>
                </c:pt>
                <c:pt idx="1113">
                  <c:v>2099000000</c:v>
                </c:pt>
                <c:pt idx="1114">
                  <c:v>2198000000</c:v>
                </c:pt>
                <c:pt idx="1115">
                  <c:v>2415000000</c:v>
                </c:pt>
                <c:pt idx="1116">
                  <c:v>2493000000</c:v>
                </c:pt>
                <c:pt idx="1117">
                  <c:v>1029012000</c:v>
                </c:pt>
                <c:pt idx="1118">
                  <c:v>1349248000</c:v>
                </c:pt>
                <c:pt idx="1119">
                  <c:v>1882209000</c:v>
                </c:pt>
                <c:pt idx="1120">
                  <c:v>2420975000</c:v>
                </c:pt>
                <c:pt idx="1121">
                  <c:v>996000000</c:v>
                </c:pt>
                <c:pt idx="1122">
                  <c:v>1015000000</c:v>
                </c:pt>
                <c:pt idx="1123">
                  <c:v>1228000000</c:v>
                </c:pt>
                <c:pt idx="1124">
                  <c:v>6121000000</c:v>
                </c:pt>
                <c:pt idx="1125">
                  <c:v>7796000000</c:v>
                </c:pt>
                <c:pt idx="1126">
                  <c:v>8766000000</c:v>
                </c:pt>
                <c:pt idx="1127">
                  <c:v>9892000000</c:v>
                </c:pt>
                <c:pt idx="1128">
                  <c:v>10469000000</c:v>
                </c:pt>
                <c:pt idx="1129">
                  <c:v>2325000000</c:v>
                </c:pt>
                <c:pt idx="1130">
                  <c:v>2454000000</c:v>
                </c:pt>
                <c:pt idx="1131">
                  <c:v>2489000000</c:v>
                </c:pt>
                <c:pt idx="1132">
                  <c:v>2490000000</c:v>
                </c:pt>
                <c:pt idx="1133">
                  <c:v>1654000000</c:v>
                </c:pt>
                <c:pt idx="1134">
                  <c:v>1764000000</c:v>
                </c:pt>
                <c:pt idx="1135">
                  <c:v>1905000000</c:v>
                </c:pt>
                <c:pt idx="1136">
                  <c:v>2092000000</c:v>
                </c:pt>
                <c:pt idx="1137">
                  <c:v>3769000000</c:v>
                </c:pt>
                <c:pt idx="1138">
                  <c:v>3848000000</c:v>
                </c:pt>
                <c:pt idx="1139">
                  <c:v>3918000000</c:v>
                </c:pt>
                <c:pt idx="1140">
                  <c:v>3965000000</c:v>
                </c:pt>
                <c:pt idx="1141">
                  <c:v>2960000000</c:v>
                </c:pt>
                <c:pt idx="1142">
                  <c:v>3097000000</c:v>
                </c:pt>
                <c:pt idx="1143">
                  <c:v>3117000000</c:v>
                </c:pt>
                <c:pt idx="1144">
                  <c:v>3151600000</c:v>
                </c:pt>
                <c:pt idx="1145">
                  <c:v>454900000</c:v>
                </c:pt>
                <c:pt idx="1146">
                  <c:v>458989000</c:v>
                </c:pt>
                <c:pt idx="1147">
                  <c:v>467904000</c:v>
                </c:pt>
                <c:pt idx="1148">
                  <c:v>520805000</c:v>
                </c:pt>
                <c:pt idx="1149">
                  <c:v>1578104000</c:v>
                </c:pt>
                <c:pt idx="1150">
                  <c:v>1772000000</c:v>
                </c:pt>
                <c:pt idx="1151">
                  <c:v>1840000000</c:v>
                </c:pt>
                <c:pt idx="1152">
                  <c:v>1933000000</c:v>
                </c:pt>
                <c:pt idx="1153">
                  <c:v>1399500000</c:v>
                </c:pt>
                <c:pt idx="1154">
                  <c:v>1403500000</c:v>
                </c:pt>
                <c:pt idx="1155">
                  <c:v>1545900000</c:v>
                </c:pt>
                <c:pt idx="1156">
                  <c:v>1626000000</c:v>
                </c:pt>
                <c:pt idx="1157">
                  <c:v>185638000</c:v>
                </c:pt>
                <c:pt idx="1158">
                  <c:v>363650000</c:v>
                </c:pt>
                <c:pt idx="1159">
                  <c:v>425746000</c:v>
                </c:pt>
                <c:pt idx="1160">
                  <c:v>458513000</c:v>
                </c:pt>
                <c:pt idx="1161">
                  <c:v>697059000</c:v>
                </c:pt>
                <c:pt idx="1162">
                  <c:v>780929000</c:v>
                </c:pt>
                <c:pt idx="1163">
                  <c:v>969571000</c:v>
                </c:pt>
                <c:pt idx="1164">
                  <c:v>1047951000</c:v>
                </c:pt>
                <c:pt idx="1165">
                  <c:v>722900000</c:v>
                </c:pt>
                <c:pt idx="1166">
                  <c:v>736800000</c:v>
                </c:pt>
                <c:pt idx="1167">
                  <c:v>771600000</c:v>
                </c:pt>
                <c:pt idx="1168">
                  <c:v>2120025000</c:v>
                </c:pt>
                <c:pt idx="1169">
                  <c:v>2265516000</c:v>
                </c:pt>
                <c:pt idx="1170">
                  <c:v>2438527000</c:v>
                </c:pt>
                <c:pt idx="1171">
                  <c:v>2648622000</c:v>
                </c:pt>
                <c:pt idx="1172">
                  <c:v>5464000000</c:v>
                </c:pt>
                <c:pt idx="1173">
                  <c:v>6157000000</c:v>
                </c:pt>
                <c:pt idx="1174">
                  <c:v>6311000000</c:v>
                </c:pt>
                <c:pt idx="1175">
                  <c:v>6314000000</c:v>
                </c:pt>
                <c:pt idx="1176">
                  <c:v>879800000</c:v>
                </c:pt>
                <c:pt idx="1177">
                  <c:v>882100000</c:v>
                </c:pt>
                <c:pt idx="1178">
                  <c:v>882700000</c:v>
                </c:pt>
                <c:pt idx="1179">
                  <c:v>894000000</c:v>
                </c:pt>
                <c:pt idx="1180">
                  <c:v>1390117000</c:v>
                </c:pt>
                <c:pt idx="1181">
                  <c:v>1488331000</c:v>
                </c:pt>
                <c:pt idx="1182">
                  <c:v>1530508000</c:v>
                </c:pt>
                <c:pt idx="1183">
                  <c:v>1603985000</c:v>
                </c:pt>
                <c:pt idx="1184">
                  <c:v>1365000000</c:v>
                </c:pt>
                <c:pt idx="1185">
                  <c:v>1365500000</c:v>
                </c:pt>
                <c:pt idx="1186">
                  <c:v>1368300000</c:v>
                </c:pt>
                <c:pt idx="1187">
                  <c:v>1382600000</c:v>
                </c:pt>
                <c:pt idx="1188">
                  <c:v>2077000000</c:v>
                </c:pt>
                <c:pt idx="1189">
                  <c:v>2433000000</c:v>
                </c:pt>
                <c:pt idx="1190">
                  <c:v>2612000000</c:v>
                </c:pt>
                <c:pt idx="1191">
                  <c:v>2755000000</c:v>
                </c:pt>
                <c:pt idx="1192">
                  <c:v>2253888000</c:v>
                </c:pt>
                <c:pt idx="1193">
                  <c:v>3303472000</c:v>
                </c:pt>
                <c:pt idx="1194">
                  <c:v>4510818000</c:v>
                </c:pt>
                <c:pt idx="1195">
                  <c:v>5332900000</c:v>
                </c:pt>
                <c:pt idx="1196">
                  <c:v>0</c:v>
                </c:pt>
                <c:pt idx="1197">
                  <c:v>0</c:v>
                </c:pt>
                <c:pt idx="1198">
                  <c:v>0</c:v>
                </c:pt>
                <c:pt idx="1199">
                  <c:v>0</c:v>
                </c:pt>
                <c:pt idx="1200">
                  <c:v>1152000000</c:v>
                </c:pt>
                <c:pt idx="1201">
                  <c:v>1214000000</c:v>
                </c:pt>
                <c:pt idx="1202">
                  <c:v>1227000000</c:v>
                </c:pt>
                <c:pt idx="1203">
                  <c:v>1246000000</c:v>
                </c:pt>
                <c:pt idx="1204">
                  <c:v>24613000000</c:v>
                </c:pt>
                <c:pt idx="1205">
                  <c:v>24805000000</c:v>
                </c:pt>
                <c:pt idx="1206">
                  <c:v>25467000000</c:v>
                </c:pt>
                <c:pt idx="1207">
                  <c:v>25864000000</c:v>
                </c:pt>
                <c:pt idx="1208">
                  <c:v>25632000000</c:v>
                </c:pt>
                <c:pt idx="1209">
                  <c:v>26227000000</c:v>
                </c:pt>
                <c:pt idx="1210">
                  <c:v>26529000000</c:v>
                </c:pt>
                <c:pt idx="1211">
                  <c:v>27762000000</c:v>
                </c:pt>
                <c:pt idx="1212">
                  <c:v>3481900000</c:v>
                </c:pt>
                <c:pt idx="1213">
                  <c:v>3751700000</c:v>
                </c:pt>
                <c:pt idx="1214">
                  <c:v>3835900000</c:v>
                </c:pt>
                <c:pt idx="1215">
                  <c:v>3889200000</c:v>
                </c:pt>
                <c:pt idx="1216">
                  <c:v>1206340000</c:v>
                </c:pt>
                <c:pt idx="1217">
                  <c:v>1790620000</c:v>
                </c:pt>
                <c:pt idx="1218">
                  <c:v>2459103000</c:v>
                </c:pt>
                <c:pt idx="1219">
                  <c:v>3229992000</c:v>
                </c:pt>
                <c:pt idx="1220">
                  <c:v>51500000</c:v>
                </c:pt>
                <c:pt idx="1221">
                  <c:v>57600000</c:v>
                </c:pt>
                <c:pt idx="1222">
                  <c:v>69800000</c:v>
                </c:pt>
                <c:pt idx="1223">
                  <c:v>100300000</c:v>
                </c:pt>
                <c:pt idx="1224">
                  <c:v>1359360000</c:v>
                </c:pt>
                <c:pt idx="1225">
                  <c:v>1544746000</c:v>
                </c:pt>
                <c:pt idx="1226">
                  <c:v>1554973000</c:v>
                </c:pt>
                <c:pt idx="1227">
                  <c:v>1633992000</c:v>
                </c:pt>
                <c:pt idx="1228">
                  <c:v>568500000</c:v>
                </c:pt>
                <c:pt idx="1229">
                  <c:v>794728000</c:v>
                </c:pt>
                <c:pt idx="1230">
                  <c:v>861390000</c:v>
                </c:pt>
                <c:pt idx="1231">
                  <c:v>957150000</c:v>
                </c:pt>
                <c:pt idx="1232">
                  <c:v>714298000</c:v>
                </c:pt>
                <c:pt idx="1233">
                  <c:v>724776000</c:v>
                </c:pt>
                <c:pt idx="1234">
                  <c:v>759205000</c:v>
                </c:pt>
                <c:pt idx="1235">
                  <c:v>780476000</c:v>
                </c:pt>
                <c:pt idx="1236">
                  <c:v>6479000000</c:v>
                </c:pt>
                <c:pt idx="1237">
                  <c:v>6738000000</c:v>
                </c:pt>
                <c:pt idx="1238">
                  <c:v>6983000000</c:v>
                </c:pt>
                <c:pt idx="1239">
                  <c:v>7094000000</c:v>
                </c:pt>
                <c:pt idx="1240">
                  <c:v>9718000000</c:v>
                </c:pt>
                <c:pt idx="1241">
                  <c:v>9761000000</c:v>
                </c:pt>
                <c:pt idx="1242">
                  <c:v>10324000000</c:v>
                </c:pt>
                <c:pt idx="1243">
                  <c:v>11473000000</c:v>
                </c:pt>
                <c:pt idx="1244">
                  <c:v>1210000000</c:v>
                </c:pt>
                <c:pt idx="1245">
                  <c:v>1453900000</c:v>
                </c:pt>
                <c:pt idx="1246">
                  <c:v>1611100000</c:v>
                </c:pt>
                <c:pt idx="1247">
                  <c:v>1616500000</c:v>
                </c:pt>
                <c:pt idx="1248">
                  <c:v>570490000</c:v>
                </c:pt>
                <c:pt idx="1249">
                  <c:v>587869000</c:v>
                </c:pt>
                <c:pt idx="1250">
                  <c:v>592536000</c:v>
                </c:pt>
                <c:pt idx="1251">
                  <c:v>671166000</c:v>
                </c:pt>
                <c:pt idx="1252">
                  <c:v>4401000000</c:v>
                </c:pt>
                <c:pt idx="1253">
                  <c:v>4571000000</c:v>
                </c:pt>
                <c:pt idx="1254">
                  <c:v>4946000000</c:v>
                </c:pt>
                <c:pt idx="1255">
                  <c:v>5558000000</c:v>
                </c:pt>
                <c:pt idx="1256">
                  <c:v>2951000000</c:v>
                </c:pt>
                <c:pt idx="1257">
                  <c:v>3096000000</c:v>
                </c:pt>
                <c:pt idx="1258">
                  <c:v>3120000000</c:v>
                </c:pt>
                <c:pt idx="1259">
                  <c:v>4230000000</c:v>
                </c:pt>
                <c:pt idx="1260">
                  <c:v>16172000000</c:v>
                </c:pt>
                <c:pt idx="1261">
                  <c:v>16603000000</c:v>
                </c:pt>
                <c:pt idx="1262">
                  <c:v>17504000000</c:v>
                </c:pt>
                <c:pt idx="1263">
                  <c:v>18786000000</c:v>
                </c:pt>
                <c:pt idx="1264">
                  <c:v>16374000000</c:v>
                </c:pt>
                <c:pt idx="1265">
                  <c:v>16568000000</c:v>
                </c:pt>
                <c:pt idx="1266">
                  <c:v>16846000000</c:v>
                </c:pt>
                <c:pt idx="1267">
                  <c:v>17722000000</c:v>
                </c:pt>
                <c:pt idx="1268">
                  <c:v>2594300000</c:v>
                </c:pt>
                <c:pt idx="1269">
                  <c:v>3417700000</c:v>
                </c:pt>
                <c:pt idx="1270">
                  <c:v>3673500000</c:v>
                </c:pt>
                <c:pt idx="1271">
                  <c:v>3713600000</c:v>
                </c:pt>
                <c:pt idx="1272">
                  <c:v>472585000</c:v>
                </c:pt>
                <c:pt idx="1273">
                  <c:v>510934000</c:v>
                </c:pt>
                <c:pt idx="1274">
                  <c:v>627711000</c:v>
                </c:pt>
                <c:pt idx="1275">
                  <c:v>739734000</c:v>
                </c:pt>
                <c:pt idx="1276">
                  <c:v>2326000000</c:v>
                </c:pt>
                <c:pt idx="1277">
                  <c:v>2495000000</c:v>
                </c:pt>
                <c:pt idx="1278">
                  <c:v>2556000000</c:v>
                </c:pt>
                <c:pt idx="1279">
                  <c:v>2703000000</c:v>
                </c:pt>
                <c:pt idx="1280">
                  <c:v>7310000000</c:v>
                </c:pt>
                <c:pt idx="1281">
                  <c:v>7816000000</c:v>
                </c:pt>
                <c:pt idx="1282">
                  <c:v>8251000000</c:v>
                </c:pt>
                <c:pt idx="1283">
                  <c:v>9127000000</c:v>
                </c:pt>
                <c:pt idx="1284">
                  <c:v>377586000</c:v>
                </c:pt>
                <c:pt idx="1285">
                  <c:v>566842000</c:v>
                </c:pt>
                <c:pt idx="1286">
                  <c:v>1037585000</c:v>
                </c:pt>
                <c:pt idx="1287">
                  <c:v>922340000</c:v>
                </c:pt>
                <c:pt idx="1288">
                  <c:v>956158000</c:v>
                </c:pt>
                <c:pt idx="1289">
                  <c:v>961579000</c:v>
                </c:pt>
                <c:pt idx="1290">
                  <c:v>1030014000</c:v>
                </c:pt>
                <c:pt idx="1291">
                  <c:v>1742036000</c:v>
                </c:pt>
                <c:pt idx="1292">
                  <c:v>1799530000</c:v>
                </c:pt>
                <c:pt idx="1293">
                  <c:v>1821397000</c:v>
                </c:pt>
                <c:pt idx="1294">
                  <c:v>1913512000</c:v>
                </c:pt>
                <c:pt idx="1295">
                  <c:v>1206340000</c:v>
                </c:pt>
                <c:pt idx="1296">
                  <c:v>1790620000</c:v>
                </c:pt>
                <c:pt idx="1297">
                  <c:v>2459103000</c:v>
                </c:pt>
                <c:pt idx="1298">
                  <c:v>3229992000</c:v>
                </c:pt>
                <c:pt idx="1299">
                  <c:v>1326515000</c:v>
                </c:pt>
                <c:pt idx="1300">
                  <c:v>1426291000</c:v>
                </c:pt>
                <c:pt idx="1301">
                  <c:v>1533991000</c:v>
                </c:pt>
                <c:pt idx="1302">
                  <c:v>1607454000</c:v>
                </c:pt>
                <c:pt idx="1303">
                  <c:v>924037000</c:v>
                </c:pt>
                <c:pt idx="1304">
                  <c:v>1067555000</c:v>
                </c:pt>
                <c:pt idx="1305">
                  <c:v>1266296000</c:v>
                </c:pt>
                <c:pt idx="1306">
                  <c:v>1454553000</c:v>
                </c:pt>
                <c:pt idx="1307">
                  <c:v>2998000000</c:v>
                </c:pt>
                <c:pt idx="1308">
                  <c:v>3177000000</c:v>
                </c:pt>
                <c:pt idx="1309">
                  <c:v>3326000000</c:v>
                </c:pt>
                <c:pt idx="1310">
                  <c:v>3413000000</c:v>
                </c:pt>
                <c:pt idx="1311">
                  <c:v>1467400000</c:v>
                </c:pt>
                <c:pt idx="1312">
                  <c:v>1506400000</c:v>
                </c:pt>
                <c:pt idx="1313">
                  <c:v>1537700000</c:v>
                </c:pt>
                <c:pt idx="1314">
                  <c:v>1570100000</c:v>
                </c:pt>
                <c:pt idx="1315">
                  <c:v>914130000</c:v>
                </c:pt>
                <c:pt idx="1316">
                  <c:v>1040567000</c:v>
                </c:pt>
                <c:pt idx="1317">
                  <c:v>1102426000</c:v>
                </c:pt>
                <c:pt idx="1318">
                  <c:v>1136728000</c:v>
                </c:pt>
                <c:pt idx="1319">
                  <c:v>1437886000</c:v>
                </c:pt>
                <c:pt idx="1320">
                  <c:v>1526366000</c:v>
                </c:pt>
                <c:pt idx="1321">
                  <c:v>1615371000</c:v>
                </c:pt>
                <c:pt idx="1322">
                  <c:v>1738755000</c:v>
                </c:pt>
                <c:pt idx="1323">
                  <c:v>693364000</c:v>
                </c:pt>
                <c:pt idx="1324">
                  <c:v>742834000</c:v>
                </c:pt>
                <c:pt idx="1325">
                  <c:v>746473000</c:v>
                </c:pt>
                <c:pt idx="1326">
                  <c:v>884104000</c:v>
                </c:pt>
                <c:pt idx="1327">
                  <c:v>1905300000</c:v>
                </c:pt>
                <c:pt idx="1328">
                  <c:v>1965500000</c:v>
                </c:pt>
                <c:pt idx="1329">
                  <c:v>2037600000</c:v>
                </c:pt>
                <c:pt idx="1330">
                  <c:v>2045600000</c:v>
                </c:pt>
                <c:pt idx="1331">
                  <c:v>6277200000</c:v>
                </c:pt>
                <c:pt idx="1332">
                  <c:v>6796400000</c:v>
                </c:pt>
                <c:pt idx="1333">
                  <c:v>8024100000</c:v>
                </c:pt>
                <c:pt idx="1334">
                  <c:v>8951100000</c:v>
                </c:pt>
                <c:pt idx="1335">
                  <c:v>563000000</c:v>
                </c:pt>
                <c:pt idx="1336">
                  <c:v>592000000</c:v>
                </c:pt>
                <c:pt idx="1337">
                  <c:v>598000000</c:v>
                </c:pt>
                <c:pt idx="1338">
                  <c:v>613000000</c:v>
                </c:pt>
                <c:pt idx="1339">
                  <c:v>1083000000</c:v>
                </c:pt>
                <c:pt idx="1340">
                  <c:v>1117000000</c:v>
                </c:pt>
                <c:pt idx="1341">
                  <c:v>1145000000</c:v>
                </c:pt>
                <c:pt idx="1342">
                  <c:v>1189000000</c:v>
                </c:pt>
                <c:pt idx="1343">
                  <c:v>1699300000</c:v>
                </c:pt>
                <c:pt idx="1344">
                  <c:v>1744900000</c:v>
                </c:pt>
                <c:pt idx="1345">
                  <c:v>1911500000</c:v>
                </c:pt>
                <c:pt idx="1346">
                  <c:v>1968300000</c:v>
                </c:pt>
                <c:pt idx="1347">
                  <c:v>3264896000</c:v>
                </c:pt>
                <c:pt idx="1348">
                  <c:v>3470200000</c:v>
                </c:pt>
                <c:pt idx="1349">
                  <c:v>3860448000</c:v>
                </c:pt>
                <c:pt idx="1350">
                  <c:v>3943786000</c:v>
                </c:pt>
                <c:pt idx="1351">
                  <c:v>976900000</c:v>
                </c:pt>
                <c:pt idx="1352">
                  <c:v>1010000000</c:v>
                </c:pt>
                <c:pt idx="1353">
                  <c:v>1497600000</c:v>
                </c:pt>
                <c:pt idx="1354">
                  <c:v>1736700000</c:v>
                </c:pt>
                <c:pt idx="1355">
                  <c:v>1112000000</c:v>
                </c:pt>
                <c:pt idx="1356">
                  <c:v>1117200000</c:v>
                </c:pt>
                <c:pt idx="1357">
                  <c:v>1196700000</c:v>
                </c:pt>
                <c:pt idx="1358">
                  <c:v>1822500000</c:v>
                </c:pt>
                <c:pt idx="1359">
                  <c:v>450728000</c:v>
                </c:pt>
                <c:pt idx="1360">
                  <c:v>462444000</c:v>
                </c:pt>
                <c:pt idx="1361">
                  <c:v>527489000</c:v>
                </c:pt>
                <c:pt idx="1362">
                  <c:v>727372000</c:v>
                </c:pt>
                <c:pt idx="1363">
                  <c:v>1012400000</c:v>
                </c:pt>
                <c:pt idx="1364">
                  <c:v>1048700000</c:v>
                </c:pt>
                <c:pt idx="1365">
                  <c:v>1053700000</c:v>
                </c:pt>
                <c:pt idx="1366">
                  <c:v>1054100000</c:v>
                </c:pt>
                <c:pt idx="1367">
                  <c:v>763064000</c:v>
                </c:pt>
                <c:pt idx="1368">
                  <c:v>846635000</c:v>
                </c:pt>
                <c:pt idx="1369">
                  <c:v>893381000</c:v>
                </c:pt>
                <c:pt idx="1370">
                  <c:v>922775000</c:v>
                </c:pt>
                <c:pt idx="1371">
                  <c:v>2701000000</c:v>
                </c:pt>
                <c:pt idx="1372">
                  <c:v>2835000000</c:v>
                </c:pt>
                <c:pt idx="1373">
                  <c:v>2926000000</c:v>
                </c:pt>
                <c:pt idx="1374">
                  <c:v>3031000000</c:v>
                </c:pt>
                <c:pt idx="1375">
                  <c:v>1445069000</c:v>
                </c:pt>
                <c:pt idx="1376">
                  <c:v>1510069000</c:v>
                </c:pt>
                <c:pt idx="1377">
                  <c:v>1590672000</c:v>
                </c:pt>
                <c:pt idx="1378">
                  <c:v>1630403000</c:v>
                </c:pt>
                <c:pt idx="1379">
                  <c:v>4667000000</c:v>
                </c:pt>
                <c:pt idx="1380">
                  <c:v>4790000000</c:v>
                </c:pt>
                <c:pt idx="1381">
                  <c:v>4878000000</c:v>
                </c:pt>
                <c:pt idx="1382">
                  <c:v>4963184000</c:v>
                </c:pt>
                <c:pt idx="1383">
                  <c:v>388469000</c:v>
                </c:pt>
                <c:pt idx="1384">
                  <c:v>429015000</c:v>
                </c:pt>
                <c:pt idx="1385">
                  <c:v>538075000</c:v>
                </c:pt>
                <c:pt idx="1386">
                  <c:v>778573000</c:v>
                </c:pt>
                <c:pt idx="1387">
                  <c:v>1449000000</c:v>
                </c:pt>
                <c:pt idx="1388">
                  <c:v>1570000000</c:v>
                </c:pt>
                <c:pt idx="1389">
                  <c:v>1647000000</c:v>
                </c:pt>
                <c:pt idx="1390">
                  <c:v>1687000000</c:v>
                </c:pt>
                <c:pt idx="1391">
                  <c:v>5325000000</c:v>
                </c:pt>
                <c:pt idx="1392">
                  <c:v>5885000000</c:v>
                </c:pt>
                <c:pt idx="1393">
                  <c:v>6384000000</c:v>
                </c:pt>
                <c:pt idx="1394">
                  <c:v>7514000000</c:v>
                </c:pt>
                <c:pt idx="1395">
                  <c:v>1719000000</c:v>
                </c:pt>
                <c:pt idx="1396">
                  <c:v>1847000000</c:v>
                </c:pt>
                <c:pt idx="1397">
                  <c:v>1995000000</c:v>
                </c:pt>
                <c:pt idx="1398">
                  <c:v>2046000000</c:v>
                </c:pt>
                <c:pt idx="1399">
                  <c:v>585400000</c:v>
                </c:pt>
                <c:pt idx="1400">
                  <c:v>895100000</c:v>
                </c:pt>
                <c:pt idx="1401">
                  <c:v>1078400000</c:v>
                </c:pt>
                <c:pt idx="1402">
                  <c:v>1177200000</c:v>
                </c:pt>
                <c:pt idx="1403">
                  <c:v>2681100000</c:v>
                </c:pt>
                <c:pt idx="1404">
                  <c:v>2798900000</c:v>
                </c:pt>
                <c:pt idx="1405">
                  <c:v>2814600000</c:v>
                </c:pt>
                <c:pt idx="1406">
                  <c:v>2960300000</c:v>
                </c:pt>
                <c:pt idx="1407">
                  <c:v>415100000</c:v>
                </c:pt>
                <c:pt idx="1408">
                  <c:v>457200000</c:v>
                </c:pt>
                <c:pt idx="1409">
                  <c:v>528000000</c:v>
                </c:pt>
                <c:pt idx="1410">
                  <c:v>541700000</c:v>
                </c:pt>
                <c:pt idx="1411">
                  <c:v>1646000000</c:v>
                </c:pt>
                <c:pt idx="1412">
                  <c:v>1839000000</c:v>
                </c:pt>
                <c:pt idx="1413">
                  <c:v>2238000000</c:v>
                </c:pt>
                <c:pt idx="1414">
                  <c:v>2299000000</c:v>
                </c:pt>
                <c:pt idx="1415">
                  <c:v>6672000000</c:v>
                </c:pt>
                <c:pt idx="1416">
                  <c:v>7929000000</c:v>
                </c:pt>
                <c:pt idx="1417">
                  <c:v>8419000000</c:v>
                </c:pt>
                <c:pt idx="1418">
                  <c:v>8954000000</c:v>
                </c:pt>
                <c:pt idx="1419">
                  <c:v>4741000000</c:v>
                </c:pt>
                <c:pt idx="1420">
                  <c:v>4763000000</c:v>
                </c:pt>
                <c:pt idx="1421">
                  <c:v>5110000000</c:v>
                </c:pt>
                <c:pt idx="1422">
                  <c:v>5329000000</c:v>
                </c:pt>
                <c:pt idx="1423">
                  <c:v>2392000000</c:v>
                </c:pt>
                <c:pt idx="1424">
                  <c:v>2911000000</c:v>
                </c:pt>
                <c:pt idx="1425">
                  <c:v>3001000000</c:v>
                </c:pt>
                <c:pt idx="1426">
                  <c:v>4548000000</c:v>
                </c:pt>
                <c:pt idx="1427">
                  <c:v>0</c:v>
                </c:pt>
                <c:pt idx="1428">
                  <c:v>0</c:v>
                </c:pt>
                <c:pt idx="1429">
                  <c:v>0</c:v>
                </c:pt>
                <c:pt idx="1430">
                  <c:v>6338129000</c:v>
                </c:pt>
                <c:pt idx="1431">
                  <c:v>46809000000</c:v>
                </c:pt>
                <c:pt idx="1432">
                  <c:v>54970000000</c:v>
                </c:pt>
                <c:pt idx="1433">
                  <c:v>59209000000</c:v>
                </c:pt>
                <c:pt idx="1434">
                  <c:v>60090000000</c:v>
                </c:pt>
                <c:pt idx="1435">
                  <c:v>1051800000</c:v>
                </c:pt>
                <c:pt idx="1436">
                  <c:v>1163900000</c:v>
                </c:pt>
                <c:pt idx="1437">
                  <c:v>1193800000</c:v>
                </c:pt>
                <c:pt idx="1438">
                  <c:v>1597300000</c:v>
                </c:pt>
                <c:pt idx="1439">
                  <c:v>911000000</c:v>
                </c:pt>
                <c:pt idx="1440">
                  <c:v>941000000</c:v>
                </c:pt>
                <c:pt idx="1441">
                  <c:v>976000000</c:v>
                </c:pt>
                <c:pt idx="1442">
                  <c:v>993000000</c:v>
                </c:pt>
                <c:pt idx="1443">
                  <c:v>300107000</c:v>
                </c:pt>
                <c:pt idx="1444">
                  <c:v>340054000</c:v>
                </c:pt>
                <c:pt idx="1445">
                  <c:v>375843000</c:v>
                </c:pt>
                <c:pt idx="1446">
                  <c:v>460303000</c:v>
                </c:pt>
                <c:pt idx="1447">
                  <c:v>2030000000</c:v>
                </c:pt>
                <c:pt idx="1448">
                  <c:v>2107000000</c:v>
                </c:pt>
                <c:pt idx="1449">
                  <c:v>2117000000</c:v>
                </c:pt>
                <c:pt idx="1450">
                  <c:v>2131000000</c:v>
                </c:pt>
                <c:pt idx="1451">
                  <c:v>606765000</c:v>
                </c:pt>
                <c:pt idx="1452">
                  <c:v>918691000</c:v>
                </c:pt>
                <c:pt idx="1453">
                  <c:v>1273308000</c:v>
                </c:pt>
                <c:pt idx="1454">
                  <c:v>1497466000</c:v>
                </c:pt>
                <c:pt idx="1455">
                  <c:v>16461000000</c:v>
                </c:pt>
                <c:pt idx="1456">
                  <c:v>16805000000</c:v>
                </c:pt>
                <c:pt idx="1457">
                  <c:v>16878000000</c:v>
                </c:pt>
                <c:pt idx="1458">
                  <c:v>17154000000</c:v>
                </c:pt>
                <c:pt idx="1459">
                  <c:v>1466067000</c:v>
                </c:pt>
                <c:pt idx="1460">
                  <c:v>1645800000</c:v>
                </c:pt>
                <c:pt idx="1461">
                  <c:v>1731200000</c:v>
                </c:pt>
                <c:pt idx="1462">
                  <c:v>2036100000</c:v>
                </c:pt>
                <c:pt idx="1463">
                  <c:v>4250446000</c:v>
                </c:pt>
                <c:pt idx="1464">
                  <c:v>4467089000</c:v>
                </c:pt>
                <c:pt idx="1465">
                  <c:v>4695384000</c:v>
                </c:pt>
                <c:pt idx="1466">
                  <c:v>5205715000</c:v>
                </c:pt>
                <c:pt idx="1467">
                  <c:v>787329000</c:v>
                </c:pt>
                <c:pt idx="1468">
                  <c:v>819711000</c:v>
                </c:pt>
                <c:pt idx="1469">
                  <c:v>855908000</c:v>
                </c:pt>
                <c:pt idx="1470">
                  <c:v>907024000</c:v>
                </c:pt>
                <c:pt idx="1471">
                  <c:v>3731300000</c:v>
                </c:pt>
                <c:pt idx="1472">
                  <c:v>3841800000</c:v>
                </c:pt>
                <c:pt idx="1473">
                  <c:v>5304400000</c:v>
                </c:pt>
                <c:pt idx="1474">
                  <c:v>5587200000</c:v>
                </c:pt>
                <c:pt idx="1475">
                  <c:v>455000000</c:v>
                </c:pt>
                <c:pt idx="1476">
                  <c:v>633000000</c:v>
                </c:pt>
                <c:pt idx="1477">
                  <c:v>866000000</c:v>
                </c:pt>
                <c:pt idx="1478">
                  <c:v>1202000000</c:v>
                </c:pt>
                <c:pt idx="1479">
                  <c:v>7578000000</c:v>
                </c:pt>
                <c:pt idx="1480">
                  <c:v>7846000000</c:v>
                </c:pt>
                <c:pt idx="1481">
                  <c:v>7979000000</c:v>
                </c:pt>
                <c:pt idx="1482">
                  <c:v>8139000000</c:v>
                </c:pt>
                <c:pt idx="1483">
                  <c:v>1129262000</c:v>
                </c:pt>
                <c:pt idx="1484">
                  <c:v>1238959000</c:v>
                </c:pt>
                <c:pt idx="1485">
                  <c:v>1360943000</c:v>
                </c:pt>
                <c:pt idx="1486">
                  <c:v>1492666000</c:v>
                </c:pt>
                <c:pt idx="1487">
                  <c:v>983000000</c:v>
                </c:pt>
                <c:pt idx="1488">
                  <c:v>1255000000</c:v>
                </c:pt>
                <c:pt idx="1489">
                  <c:v>1748000000</c:v>
                </c:pt>
                <c:pt idx="1490">
                  <c:v>1864000000</c:v>
                </c:pt>
                <c:pt idx="1491">
                  <c:v>2120000000</c:v>
                </c:pt>
                <c:pt idx="1492">
                  <c:v>2737000000</c:v>
                </c:pt>
                <c:pt idx="1493">
                  <c:v>3324000000</c:v>
                </c:pt>
                <c:pt idx="1494">
                  <c:v>3376000000</c:v>
                </c:pt>
                <c:pt idx="1495">
                  <c:v>247597000</c:v>
                </c:pt>
                <c:pt idx="1496">
                  <c:v>312367000</c:v>
                </c:pt>
                <c:pt idx="1497">
                  <c:v>346345000</c:v>
                </c:pt>
                <c:pt idx="1498">
                  <c:v>390253000</c:v>
                </c:pt>
                <c:pt idx="1499">
                  <c:v>3028000000</c:v>
                </c:pt>
                <c:pt idx="1500">
                  <c:v>3201000000</c:v>
                </c:pt>
                <c:pt idx="1501">
                  <c:v>3380000000</c:v>
                </c:pt>
                <c:pt idx="1502">
                  <c:v>3681000000</c:v>
                </c:pt>
                <c:pt idx="1503">
                  <c:v>1126000000</c:v>
                </c:pt>
                <c:pt idx="1504">
                  <c:v>1165000000</c:v>
                </c:pt>
                <c:pt idx="1505">
                  <c:v>1304000000</c:v>
                </c:pt>
                <c:pt idx="1506">
                  <c:v>1361000000</c:v>
                </c:pt>
                <c:pt idx="1507">
                  <c:v>670602000</c:v>
                </c:pt>
                <c:pt idx="1508">
                  <c:v>871572000</c:v>
                </c:pt>
                <c:pt idx="1509">
                  <c:v>1158251000</c:v>
                </c:pt>
                <c:pt idx="1510">
                  <c:v>1497000000</c:v>
                </c:pt>
                <c:pt idx="1511">
                  <c:v>670602000</c:v>
                </c:pt>
                <c:pt idx="1512">
                  <c:v>871572000</c:v>
                </c:pt>
                <c:pt idx="1513">
                  <c:v>1158251000</c:v>
                </c:pt>
                <c:pt idx="1514">
                  <c:v>1497000000</c:v>
                </c:pt>
                <c:pt idx="1515">
                  <c:v>17970000000</c:v>
                </c:pt>
                <c:pt idx="1516">
                  <c:v>19318000000</c:v>
                </c:pt>
                <c:pt idx="1517">
                  <c:v>19474000000</c:v>
                </c:pt>
                <c:pt idx="1518">
                  <c:v>20242000000</c:v>
                </c:pt>
                <c:pt idx="1519">
                  <c:v>383394000</c:v>
                </c:pt>
                <c:pt idx="1520">
                  <c:v>404036000</c:v>
                </c:pt>
                <c:pt idx="1521">
                  <c:v>420541000</c:v>
                </c:pt>
                <c:pt idx="1522">
                  <c:v>453010000</c:v>
                </c:pt>
                <c:pt idx="1523">
                  <c:v>488880000</c:v>
                </c:pt>
                <c:pt idx="1524">
                  <c:v>596390000</c:v>
                </c:pt>
                <c:pt idx="1525">
                  <c:v>712006000</c:v>
                </c:pt>
                <c:pt idx="1526">
                  <c:v>863354000</c:v>
                </c:pt>
                <c:pt idx="1527">
                  <c:v>23207000000</c:v>
                </c:pt>
                <c:pt idx="1528">
                  <c:v>26567000000</c:v>
                </c:pt>
                <c:pt idx="1529">
                  <c:v>42211000000</c:v>
                </c:pt>
                <c:pt idx="1530">
                  <c:v>54872000000</c:v>
                </c:pt>
                <c:pt idx="1531">
                  <c:v>1948400000</c:v>
                </c:pt>
                <c:pt idx="1532">
                  <c:v>1960800000</c:v>
                </c:pt>
                <c:pt idx="1533">
                  <c:v>2092900000</c:v>
                </c:pt>
                <c:pt idx="1534">
                  <c:v>2130800000</c:v>
                </c:pt>
                <c:pt idx="1535">
                  <c:v>8668000000</c:v>
                </c:pt>
                <c:pt idx="1536">
                  <c:v>8922000000</c:v>
                </c:pt>
                <c:pt idx="1537">
                  <c:v>9138000000</c:v>
                </c:pt>
                <c:pt idx="1538">
                  <c:v>9327000000</c:v>
                </c:pt>
                <c:pt idx="1539">
                  <c:v>34701000000</c:v>
                </c:pt>
                <c:pt idx="1540">
                  <c:v>37748000000</c:v>
                </c:pt>
                <c:pt idx="1541">
                  <c:v>38506000000</c:v>
                </c:pt>
                <c:pt idx="1542">
                  <c:v>39210000000</c:v>
                </c:pt>
                <c:pt idx="1543">
                  <c:v>657246000</c:v>
                </c:pt>
                <c:pt idx="1544">
                  <c:v>734511000</c:v>
                </c:pt>
                <c:pt idx="1545">
                  <c:v>809545000</c:v>
                </c:pt>
                <c:pt idx="1546">
                  <c:v>848323000</c:v>
                </c:pt>
                <c:pt idx="1547">
                  <c:v>480600000</c:v>
                </c:pt>
                <c:pt idx="1548">
                  <c:v>503798000</c:v>
                </c:pt>
                <c:pt idx="1549">
                  <c:v>520300000</c:v>
                </c:pt>
                <c:pt idx="1550">
                  <c:v>522100000</c:v>
                </c:pt>
                <c:pt idx="1551">
                  <c:v>7409000000</c:v>
                </c:pt>
                <c:pt idx="1552">
                  <c:v>7583000000</c:v>
                </c:pt>
                <c:pt idx="1553">
                  <c:v>7612000000</c:v>
                </c:pt>
                <c:pt idx="1554">
                  <c:v>8376000000</c:v>
                </c:pt>
                <c:pt idx="1555">
                  <c:v>2604000000</c:v>
                </c:pt>
                <c:pt idx="1556">
                  <c:v>2677000000</c:v>
                </c:pt>
                <c:pt idx="1557">
                  <c:v>2723000000</c:v>
                </c:pt>
                <c:pt idx="1558">
                  <c:v>4971000000</c:v>
                </c:pt>
                <c:pt idx="1559">
                  <c:v>640797000</c:v>
                </c:pt>
                <c:pt idx="1560">
                  <c:v>705400000</c:v>
                </c:pt>
                <c:pt idx="1561">
                  <c:v>733700000</c:v>
                </c:pt>
                <c:pt idx="1562">
                  <c:v>810500000</c:v>
                </c:pt>
                <c:pt idx="1563">
                  <c:v>3596708000</c:v>
                </c:pt>
                <c:pt idx="1564">
                  <c:v>3841032000</c:v>
                </c:pt>
                <c:pt idx="1565">
                  <c:v>4159885000</c:v>
                </c:pt>
                <c:pt idx="1566">
                  <c:v>4178386000</c:v>
                </c:pt>
                <c:pt idx="1567">
                  <c:v>3066000000</c:v>
                </c:pt>
                <c:pt idx="1568">
                  <c:v>3072000000</c:v>
                </c:pt>
                <c:pt idx="1569">
                  <c:v>3082000000</c:v>
                </c:pt>
                <c:pt idx="1570">
                  <c:v>3116000000</c:v>
                </c:pt>
                <c:pt idx="1571">
                  <c:v>6778000000</c:v>
                </c:pt>
                <c:pt idx="1572">
                  <c:v>6795000000</c:v>
                </c:pt>
                <c:pt idx="1573">
                  <c:v>6801000000</c:v>
                </c:pt>
                <c:pt idx="1574">
                  <c:v>6801000000</c:v>
                </c:pt>
                <c:pt idx="1575">
                  <c:v>274217000</c:v>
                </c:pt>
                <c:pt idx="1576">
                  <c:v>292358000</c:v>
                </c:pt>
                <c:pt idx="1577">
                  <c:v>308143000</c:v>
                </c:pt>
                <c:pt idx="1578">
                  <c:v>312694000</c:v>
                </c:pt>
                <c:pt idx="1579">
                  <c:v>650573000</c:v>
                </c:pt>
                <c:pt idx="1580">
                  <c:v>671203000</c:v>
                </c:pt>
                <c:pt idx="1581">
                  <c:v>718259000</c:v>
                </c:pt>
                <c:pt idx="1582">
                  <c:v>744338000</c:v>
                </c:pt>
                <c:pt idx="1583">
                  <c:v>318912000</c:v>
                </c:pt>
                <c:pt idx="1584">
                  <c:v>358913000</c:v>
                </c:pt>
                <c:pt idx="1585">
                  <c:v>369682000</c:v>
                </c:pt>
                <c:pt idx="1586">
                  <c:v>528174000</c:v>
                </c:pt>
                <c:pt idx="1587">
                  <c:v>248665000</c:v>
                </c:pt>
                <c:pt idx="1588">
                  <c:v>249842000</c:v>
                </c:pt>
                <c:pt idx="1589">
                  <c:v>257265000</c:v>
                </c:pt>
                <c:pt idx="1590">
                  <c:v>260632000</c:v>
                </c:pt>
                <c:pt idx="1591">
                  <c:v>1160915000</c:v>
                </c:pt>
                <c:pt idx="1592">
                  <c:v>1198586000</c:v>
                </c:pt>
                <c:pt idx="1593">
                  <c:v>1238285000</c:v>
                </c:pt>
                <c:pt idx="1594">
                  <c:v>1372497000</c:v>
                </c:pt>
                <c:pt idx="1595">
                  <c:v>762355000</c:v>
                </c:pt>
                <c:pt idx="1596">
                  <c:v>872697000</c:v>
                </c:pt>
                <c:pt idx="1597">
                  <c:v>1035787000</c:v>
                </c:pt>
                <c:pt idx="1598">
                  <c:v>1040049000</c:v>
                </c:pt>
                <c:pt idx="1599">
                  <c:v>43695000000</c:v>
                </c:pt>
                <c:pt idx="1600">
                  <c:v>46003000000</c:v>
                </c:pt>
                <c:pt idx="1601">
                  <c:v>56411000000</c:v>
                </c:pt>
                <c:pt idx="1602">
                  <c:v>57549000000</c:v>
                </c:pt>
                <c:pt idx="1603">
                  <c:v>587103000</c:v>
                </c:pt>
                <c:pt idx="1604">
                  <c:v>603419000</c:v>
                </c:pt>
                <c:pt idx="1605">
                  <c:v>624415000</c:v>
                </c:pt>
                <c:pt idx="1606">
                  <c:v>631067000</c:v>
                </c:pt>
                <c:pt idx="1607">
                  <c:v>2569000000</c:v>
                </c:pt>
                <c:pt idx="1608">
                  <c:v>2610000000</c:v>
                </c:pt>
                <c:pt idx="1609">
                  <c:v>2969000000</c:v>
                </c:pt>
                <c:pt idx="1610">
                  <c:v>3097000000</c:v>
                </c:pt>
                <c:pt idx="1611">
                  <c:v>456800000</c:v>
                </c:pt>
                <c:pt idx="1612">
                  <c:v>485600000</c:v>
                </c:pt>
                <c:pt idx="1613">
                  <c:v>513200000</c:v>
                </c:pt>
                <c:pt idx="1614">
                  <c:v>726200000</c:v>
                </c:pt>
                <c:pt idx="1615">
                  <c:v>50432000000</c:v>
                </c:pt>
                <c:pt idx="1616">
                  <c:v>51151000000</c:v>
                </c:pt>
                <c:pt idx="1617">
                  <c:v>52416000000</c:v>
                </c:pt>
                <c:pt idx="1618">
                  <c:v>57615000000</c:v>
                </c:pt>
                <c:pt idx="1619">
                  <c:v>3682000000</c:v>
                </c:pt>
                <c:pt idx="1620">
                  <c:v>4032000000</c:v>
                </c:pt>
                <c:pt idx="1621">
                  <c:v>4472000000</c:v>
                </c:pt>
                <c:pt idx="1622">
                  <c:v>4477000000</c:v>
                </c:pt>
                <c:pt idx="1623">
                  <c:v>1853000000</c:v>
                </c:pt>
                <c:pt idx="1624">
                  <c:v>2071000000</c:v>
                </c:pt>
                <c:pt idx="1625">
                  <c:v>2155000000</c:v>
                </c:pt>
                <c:pt idx="1626">
                  <c:v>2204000000</c:v>
                </c:pt>
                <c:pt idx="1627">
                  <c:v>2588000000</c:v>
                </c:pt>
                <c:pt idx="1628">
                  <c:v>2711000000</c:v>
                </c:pt>
                <c:pt idx="1629">
                  <c:v>2773000000</c:v>
                </c:pt>
                <c:pt idx="1630">
                  <c:v>2801000000</c:v>
                </c:pt>
                <c:pt idx="1631">
                  <c:v>1351000000</c:v>
                </c:pt>
                <c:pt idx="1632">
                  <c:v>1361000000</c:v>
                </c:pt>
                <c:pt idx="1633">
                  <c:v>1560000000</c:v>
                </c:pt>
                <c:pt idx="1634">
                  <c:v>2602000000</c:v>
                </c:pt>
                <c:pt idx="1635">
                  <c:v>88629000000</c:v>
                </c:pt>
                <c:pt idx="1636">
                  <c:v>91353000000</c:v>
                </c:pt>
                <c:pt idx="1637">
                  <c:v>93418000000</c:v>
                </c:pt>
                <c:pt idx="1638">
                  <c:v>97041000000</c:v>
                </c:pt>
                <c:pt idx="1639">
                  <c:v>1023600000</c:v>
                </c:pt>
                <c:pt idx="1640">
                  <c:v>1145000000</c:v>
                </c:pt>
                <c:pt idx="1641">
                  <c:v>1961900000</c:v>
                </c:pt>
                <c:pt idx="1642">
                  <c:v>1140600000</c:v>
                </c:pt>
                <c:pt idx="1643">
                  <c:v>1169300000</c:v>
                </c:pt>
                <c:pt idx="1644">
                  <c:v>1174900000</c:v>
                </c:pt>
                <c:pt idx="1645">
                  <c:v>1199600000</c:v>
                </c:pt>
                <c:pt idx="1646">
                  <c:v>276000000</c:v>
                </c:pt>
                <c:pt idx="1647">
                  <c:v>352000000</c:v>
                </c:pt>
                <c:pt idx="1648">
                  <c:v>444000000</c:v>
                </c:pt>
                <c:pt idx="1649">
                  <c:v>527000000</c:v>
                </c:pt>
                <c:pt idx="1650">
                  <c:v>1574000000</c:v>
                </c:pt>
                <c:pt idx="1651">
                  <c:v>1687000000</c:v>
                </c:pt>
                <c:pt idx="1652">
                  <c:v>1790000000</c:v>
                </c:pt>
                <c:pt idx="1653">
                  <c:v>1808000000</c:v>
                </c:pt>
                <c:pt idx="1654">
                  <c:v>797957000</c:v>
                </c:pt>
                <c:pt idx="1655">
                  <c:v>817020000</c:v>
                </c:pt>
                <c:pt idx="1656">
                  <c:v>836977000</c:v>
                </c:pt>
                <c:pt idx="1657">
                  <c:v>854876000</c:v>
                </c:pt>
                <c:pt idx="1658">
                  <c:v>688017000</c:v>
                </c:pt>
                <c:pt idx="1659">
                  <c:v>702218000</c:v>
                </c:pt>
                <c:pt idx="1660">
                  <c:v>958790000</c:v>
                </c:pt>
                <c:pt idx="1661">
                  <c:v>1031091000</c:v>
                </c:pt>
                <c:pt idx="1662">
                  <c:v>1595504000</c:v>
                </c:pt>
                <c:pt idx="1663">
                  <c:v>1659089000</c:v>
                </c:pt>
                <c:pt idx="1664">
                  <c:v>1786653000</c:v>
                </c:pt>
                <c:pt idx="1665">
                  <c:v>1990341000</c:v>
                </c:pt>
                <c:pt idx="1666">
                  <c:v>1173955000</c:v>
                </c:pt>
                <c:pt idx="1667">
                  <c:v>1213178000</c:v>
                </c:pt>
                <c:pt idx="1668">
                  <c:v>1341315000</c:v>
                </c:pt>
                <c:pt idx="1669">
                  <c:v>1966939000</c:v>
                </c:pt>
                <c:pt idx="1670">
                  <c:v>850714000</c:v>
                </c:pt>
                <c:pt idx="1671">
                  <c:v>872093000</c:v>
                </c:pt>
                <c:pt idx="1672">
                  <c:v>880941000</c:v>
                </c:pt>
                <c:pt idx="1673">
                  <c:v>888952000</c:v>
                </c:pt>
                <c:pt idx="1674">
                  <c:v>79492000000</c:v>
                </c:pt>
                <c:pt idx="1675">
                  <c:v>91523000000</c:v>
                </c:pt>
                <c:pt idx="1676">
                  <c:v>93878000000</c:v>
                </c:pt>
                <c:pt idx="1677">
                  <c:v>97732000000</c:v>
                </c:pt>
                <c:pt idx="1678">
                  <c:v>1077300000</c:v>
                </c:pt>
                <c:pt idx="1679">
                  <c:v>1143100000</c:v>
                </c:pt>
                <c:pt idx="1680">
                  <c:v>1144800000</c:v>
                </c:pt>
                <c:pt idx="1681">
                  <c:v>1148731000</c:v>
                </c:pt>
                <c:pt idx="1682">
                  <c:v>4665000000</c:v>
                </c:pt>
                <c:pt idx="1683">
                  <c:v>4912000000</c:v>
                </c:pt>
                <c:pt idx="1684">
                  <c:v>5127000000</c:v>
                </c:pt>
                <c:pt idx="1685">
                  <c:v>5354000000</c:v>
                </c:pt>
                <c:pt idx="1686">
                  <c:v>949000000</c:v>
                </c:pt>
                <c:pt idx="1687">
                  <c:v>1024000000</c:v>
                </c:pt>
                <c:pt idx="1688">
                  <c:v>1042000000</c:v>
                </c:pt>
                <c:pt idx="1689">
                  <c:v>1094000000</c:v>
                </c:pt>
                <c:pt idx="1690">
                  <c:v>2563462000</c:v>
                </c:pt>
                <c:pt idx="1691">
                  <c:v>2753703000</c:v>
                </c:pt>
                <c:pt idx="1692">
                  <c:v>2993846000</c:v>
                </c:pt>
                <c:pt idx="1693">
                  <c:v>3025487000</c:v>
                </c:pt>
                <c:pt idx="1694">
                  <c:v>1450000000</c:v>
                </c:pt>
                <c:pt idx="1695">
                  <c:v>1454000000</c:v>
                </c:pt>
                <c:pt idx="1696">
                  <c:v>1505000000</c:v>
                </c:pt>
                <c:pt idx="1697">
                  <c:v>1746000000</c:v>
                </c:pt>
                <c:pt idx="1698">
                  <c:v>2047700000</c:v>
                </c:pt>
                <c:pt idx="1699">
                  <c:v>2052100000</c:v>
                </c:pt>
                <c:pt idx="1700">
                  <c:v>2077800000</c:v>
                </c:pt>
                <c:pt idx="1701">
                  <c:v>2898100000</c:v>
                </c:pt>
                <c:pt idx="1702">
                  <c:v>1610244000</c:v>
                </c:pt>
                <c:pt idx="1703">
                  <c:v>1640521000</c:v>
                </c:pt>
                <c:pt idx="1704">
                  <c:v>1741528000</c:v>
                </c:pt>
                <c:pt idx="1705">
                  <c:v>1772825000</c:v>
                </c:pt>
                <c:pt idx="1706">
                  <c:v>1825000000</c:v>
                </c:pt>
                <c:pt idx="1707">
                  <c:v>1957000000</c:v>
                </c:pt>
                <c:pt idx="1708">
                  <c:v>2072000000</c:v>
                </c:pt>
                <c:pt idx="1709">
                  <c:v>2099000000</c:v>
                </c:pt>
              </c:numCache>
            </c:numRef>
          </c:val>
          <c:extLst>
            <c:ext xmlns:c16="http://schemas.microsoft.com/office/drawing/2014/chart" uri="{C3380CC4-5D6E-409C-BE32-E72D297353CC}">
              <c16:uniqueId val="{00000000-96A7-4C95-B10C-3D03B14EF556}"/>
            </c:ext>
          </c:extLst>
        </c:ser>
        <c:dLbls>
          <c:showLegendKey val="0"/>
          <c:showVal val="0"/>
          <c:showCatName val="0"/>
          <c:showSerName val="0"/>
          <c:showPercent val="0"/>
          <c:showBubbleSize val="0"/>
        </c:dLbls>
        <c:gapWidth val="315"/>
        <c:overlap val="-40"/>
        <c:axId val="1078633695"/>
        <c:axId val="1078635135"/>
      </c:barChart>
      <c:catAx>
        <c:axId val="1078633695"/>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dirty="0"/>
                  <a:t>Ticker Number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78635135"/>
        <c:crosses val="autoZero"/>
        <c:auto val="1"/>
        <c:lblAlgn val="ctr"/>
        <c:lblOffset val="100"/>
        <c:noMultiLvlLbl val="0"/>
      </c:catAx>
      <c:valAx>
        <c:axId val="1078635135"/>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dirty="0"/>
                  <a:t>Total Operating Expenses</a:t>
                </a:r>
              </a:p>
              <a:p>
                <a:pPr>
                  <a:defRPr/>
                </a:pPr>
                <a:endParaRPr lang="en-US" dirty="0"/>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7863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0.18817085752175319"/>
          <c:y val="9.5848899958489012E-2"/>
          <c:w val="0.79629370570537916"/>
          <c:h val="0.85848899958489"/>
        </c:manualLayout>
      </c:layout>
      <c:barChart>
        <c:barDir val="col"/>
        <c:grouping val="clustered"/>
        <c:varyColors val="0"/>
        <c:ser>
          <c:idx val="0"/>
          <c:order val="0"/>
          <c:tx>
            <c:strRef>
              <c:f>'Question_Task1-2'!$F$9</c:f>
              <c:strCache>
                <c:ptCount val="1"/>
                <c:pt idx="0">
                  <c:v>PCAR</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trendline>
            <c:spPr>
              <a:ln w="25400" cap="rnd">
                <a:solidFill>
                  <a:schemeClr val="accent1">
                    <a:alpha val="50000"/>
                  </a:schemeClr>
                </a:solidFill>
              </a:ln>
              <a:effectLst/>
            </c:spPr>
            <c:trendlineType val="linear"/>
            <c:dispRSqr val="0"/>
            <c:dispEq val="0"/>
          </c:trendline>
          <c:errBars>
            <c:errBarType val="both"/>
            <c:errValType val="stdErr"/>
            <c:noEndCap val="0"/>
            <c:spPr>
              <a:noFill/>
              <a:ln w="9525">
                <a:solidFill>
                  <a:schemeClr val="lt1">
                    <a:lumMod val="50000"/>
                  </a:schemeClr>
                </a:solidFill>
                <a:round/>
              </a:ln>
              <a:effectLst/>
            </c:spPr>
          </c:errBars>
          <c:cat>
            <c:multiLvlStrRef>
              <c:f>'Question_Task1-2'!$G$7:$K$8</c:f>
              <c:multiLvlStrCache>
                <c:ptCount val="5"/>
                <c:lvl>
                  <c:pt idx="0">
                    <c:v>Average/ Mean</c:v>
                  </c:pt>
                  <c:pt idx="1">
                    <c:v>count</c:v>
                  </c:pt>
                  <c:pt idx="2">
                    <c:v>Median</c:v>
                  </c:pt>
                  <c:pt idx="3">
                    <c:v>Standard Derivation</c:v>
                  </c:pt>
                  <c:pt idx="4">
                    <c:v>Range</c:v>
                  </c:pt>
                </c:lvl>
                <c:lvl>
                  <c:pt idx="0">
                    <c:v>Mesurements</c:v>
                  </c:pt>
                </c:lvl>
              </c:multiLvlStrCache>
            </c:multiLvlStrRef>
          </c:cat>
          <c:val>
            <c:numRef>
              <c:f>'Question_Task1-2'!$G$9:$K$9</c:f>
              <c:numCache>
                <c:formatCode>#,##0</c:formatCode>
                <c:ptCount val="5"/>
                <c:pt idx="0">
                  <c:v>1370350000</c:v>
                </c:pt>
                <c:pt idx="1">
                  <c:v>4</c:v>
                </c:pt>
                <c:pt idx="2">
                  <c:v>1366900000</c:v>
                </c:pt>
                <c:pt idx="3">
                  <c:v>8294777.4734065849</c:v>
                </c:pt>
                <c:pt idx="4">
                  <c:v>17600000</c:v>
                </c:pt>
              </c:numCache>
            </c:numRef>
          </c:val>
          <c:extLst>
            <c:ext xmlns:c16="http://schemas.microsoft.com/office/drawing/2014/chart" uri="{C3380CC4-5D6E-409C-BE32-E72D297353CC}">
              <c16:uniqueId val="{00000001-8641-4906-A428-FB3DE2D767D0}"/>
            </c:ext>
          </c:extLst>
        </c:ser>
        <c:dLbls>
          <c:dLblPos val="outEnd"/>
          <c:showLegendKey val="0"/>
          <c:showVal val="1"/>
          <c:showCatName val="0"/>
          <c:showSerName val="0"/>
          <c:showPercent val="0"/>
          <c:showBubbleSize val="0"/>
        </c:dLbls>
        <c:gapWidth val="315"/>
        <c:overlap val="-40"/>
        <c:axId val="1951252287"/>
        <c:axId val="1951259967"/>
      </c:barChart>
      <c:catAx>
        <c:axId val="195125228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dirty="0" err="1"/>
                  <a:t>Mesurements</a:t>
                </a:r>
                <a:endParaRPr lang="en-US" dirty="0"/>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51259967"/>
        <c:crosses val="autoZero"/>
        <c:auto val="1"/>
        <c:lblAlgn val="ctr"/>
        <c:lblOffset val="100"/>
        <c:noMultiLvlLbl val="0"/>
      </c:catAx>
      <c:valAx>
        <c:axId val="1951259967"/>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900" b="1" i="0" u="none" strike="noStrike" kern="1200" cap="none" baseline="0" dirty="0">
                    <a:solidFill>
                      <a:sysClr val="window" lastClr="FFFFFF">
                        <a:lumMod val="85000"/>
                      </a:sysClr>
                    </a:solidFill>
                  </a:rPr>
                  <a:t> Total Operating Expenses</a:t>
                </a:r>
              </a:p>
              <a:p>
                <a:pPr>
                  <a:defRPr/>
                </a:pPr>
                <a:endParaRPr lang="en-US" sz="900" b="1" i="0" u="none" strike="noStrike" kern="1200" cap="none" baseline="0" dirty="0">
                  <a:solidFill>
                    <a:sysClr val="window" lastClr="FFFFFF">
                      <a:lumMod val="85000"/>
                    </a:sysClr>
                  </a:solidFill>
                </a:endParaRP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512522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solidFill>
                  <a:schemeClr val="accent2"/>
                </a:solidFill>
              </a:rPr>
              <a:t>Average Gross Profit</a:t>
            </a:r>
            <a:r>
              <a:rPr lang="en-US" baseline="0">
                <a:solidFill>
                  <a:schemeClr val="accent2"/>
                </a:solidFill>
              </a:rPr>
              <a:t> / GICS Sector </a:t>
            </a:r>
            <a:endParaRPr lang="en-US">
              <a:solidFill>
                <a:schemeClr val="accent2"/>
              </a:solidFill>
            </a:endParaRP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'Question-Task 1-3'!$J$26</c:f>
              <c:strCache>
                <c:ptCount val="1"/>
                <c:pt idx="0">
                  <c:v>Average Gross Profit</c:v>
                </c:pt>
              </c:strCache>
            </c:strRef>
          </c:tx>
          <c:spPr>
            <a:ln w="22225" cap="rnd">
              <a:solidFill>
                <a:schemeClr val="accent1"/>
              </a:solidFill>
            </a:ln>
            <a:effectLst>
              <a:glow rad="139700">
                <a:schemeClr val="accent1">
                  <a:satMod val="175000"/>
                  <a:alpha val="14000"/>
                </a:schemeClr>
              </a:glow>
            </a:effectLst>
          </c:spPr>
          <c:marker>
            <c:symbol val="none"/>
          </c:marker>
          <c:trendline>
            <c:spPr>
              <a:ln w="25400" cap="rnd">
                <a:solidFill>
                  <a:schemeClr val="accent1">
                    <a:alpha val="50000"/>
                  </a:schemeClr>
                </a:solidFill>
              </a:ln>
              <a:effectLst/>
            </c:spPr>
            <c:trendlineType val="linear"/>
            <c:dispRSqr val="0"/>
            <c:dispEq val="0"/>
          </c:trendline>
          <c:errBars>
            <c:errDir val="y"/>
            <c:errBarType val="both"/>
            <c:errValType val="stdErr"/>
            <c:noEndCap val="0"/>
            <c:spPr>
              <a:noFill/>
              <a:ln w="9525">
                <a:solidFill>
                  <a:schemeClr val="lt1">
                    <a:lumMod val="50000"/>
                  </a:schemeClr>
                </a:solidFill>
                <a:round/>
              </a:ln>
              <a:effectLst/>
            </c:spPr>
          </c:errBars>
          <c:cat>
            <c:strRef>
              <c:f>'Question-Task 1-3'!$D$27:$D$37</c:f>
              <c:strCache>
                <c:ptCount val="11"/>
                <c:pt idx="0">
                  <c:v>Consumer Discretionary</c:v>
                </c:pt>
                <c:pt idx="1">
                  <c:v>Consumer Staples</c:v>
                </c:pt>
                <c:pt idx="2">
                  <c:v>Energy</c:v>
                </c:pt>
                <c:pt idx="3">
                  <c:v>Financials</c:v>
                </c:pt>
                <c:pt idx="4">
                  <c:v>Health Care</c:v>
                </c:pt>
                <c:pt idx="5">
                  <c:v>Industrials</c:v>
                </c:pt>
                <c:pt idx="6">
                  <c:v>Information Technology</c:v>
                </c:pt>
                <c:pt idx="7">
                  <c:v>Materials</c:v>
                </c:pt>
                <c:pt idx="8">
                  <c:v>Real Estate</c:v>
                </c:pt>
                <c:pt idx="9">
                  <c:v>Telecommunications Services</c:v>
                </c:pt>
                <c:pt idx="10">
                  <c:v>Utilities</c:v>
                </c:pt>
              </c:strCache>
            </c:strRef>
          </c:cat>
          <c:val>
            <c:numRef>
              <c:f>'Question-Task 1-3'!$J$27:$J$37</c:f>
              <c:numCache>
                <c:formatCode>#,##0</c:formatCode>
                <c:ptCount val="11"/>
                <c:pt idx="0">
                  <c:v>18295364.464052286</c:v>
                </c:pt>
                <c:pt idx="1">
                  <c:v>86619802.856060609</c:v>
                </c:pt>
                <c:pt idx="2">
                  <c:v>91566807.104838714</c:v>
                </c:pt>
                <c:pt idx="3">
                  <c:v>88076196.27439025</c:v>
                </c:pt>
                <c:pt idx="4">
                  <c:v>42737275.594736844</c:v>
                </c:pt>
                <c:pt idx="5">
                  <c:v>25164857.653225806</c:v>
                </c:pt>
                <c:pt idx="6">
                  <c:v>33548299.717391305</c:v>
                </c:pt>
                <c:pt idx="7">
                  <c:v>36132710.694736846</c:v>
                </c:pt>
                <c:pt idx="8">
                  <c:v>13240786.798076924</c:v>
                </c:pt>
                <c:pt idx="9">
                  <c:v>1692854632.5</c:v>
                </c:pt>
                <c:pt idx="10">
                  <c:v>45830856.010416664</c:v>
                </c:pt>
              </c:numCache>
            </c:numRef>
          </c:val>
          <c:smooth val="0"/>
          <c:extLst>
            <c:ext xmlns:c16="http://schemas.microsoft.com/office/drawing/2014/chart" uri="{C3380CC4-5D6E-409C-BE32-E72D297353CC}">
              <c16:uniqueId val="{00000001-2D15-465B-B51E-3B9C9F97CA2C}"/>
            </c:ext>
          </c:extLst>
        </c:ser>
        <c:ser>
          <c:idx val="1"/>
          <c:order val="1"/>
          <c:tx>
            <c:strRef>
              <c:f>'Question-Task 1-3'!$D$25</c:f>
              <c:strCache>
                <c:ptCount val="1"/>
                <c:pt idx="0">
                  <c:v>List of GICS Sector</c:v>
                </c:pt>
              </c:strCache>
            </c:strRef>
          </c:tx>
          <c:spPr>
            <a:ln w="22225" cap="rnd">
              <a:solidFill>
                <a:schemeClr val="accent2"/>
              </a:solidFill>
            </a:ln>
            <a:effectLst>
              <a:glow rad="139700">
                <a:schemeClr val="accent2">
                  <a:satMod val="175000"/>
                  <a:alpha val="14000"/>
                </a:schemeClr>
              </a:glow>
            </a:effectLst>
          </c:spPr>
          <c:marker>
            <c:symbol val="none"/>
          </c:marker>
          <c:errBars>
            <c:errDir val="y"/>
            <c:errBarType val="both"/>
            <c:errValType val="stdErr"/>
            <c:noEndCap val="0"/>
            <c:spPr>
              <a:noFill/>
              <a:ln w="9525">
                <a:solidFill>
                  <a:schemeClr val="lt1">
                    <a:lumMod val="50000"/>
                  </a:schemeClr>
                </a:solidFill>
                <a:round/>
              </a:ln>
              <a:effectLst/>
            </c:spPr>
          </c:errBars>
          <c:cat>
            <c:strRef>
              <c:f>'Question-Task 1-3'!$D$27:$D$37</c:f>
              <c:strCache>
                <c:ptCount val="11"/>
                <c:pt idx="0">
                  <c:v>Consumer Discretionary</c:v>
                </c:pt>
                <c:pt idx="1">
                  <c:v>Consumer Staples</c:v>
                </c:pt>
                <c:pt idx="2">
                  <c:v>Energy</c:v>
                </c:pt>
                <c:pt idx="3">
                  <c:v>Financials</c:v>
                </c:pt>
                <c:pt idx="4">
                  <c:v>Health Care</c:v>
                </c:pt>
                <c:pt idx="5">
                  <c:v>Industrials</c:v>
                </c:pt>
                <c:pt idx="6">
                  <c:v>Information Technology</c:v>
                </c:pt>
                <c:pt idx="7">
                  <c:v>Materials</c:v>
                </c:pt>
                <c:pt idx="8">
                  <c:v>Real Estate</c:v>
                </c:pt>
                <c:pt idx="9">
                  <c:v>Telecommunications Services</c:v>
                </c:pt>
                <c:pt idx="10">
                  <c:v>Utilities</c:v>
                </c:pt>
              </c:strCache>
            </c:strRef>
          </c:cat>
          <c:val>
            <c:numRef>
              <c:f>'Question-Task 1-3'!$D$26:$D$37</c:f>
              <c:numCache>
                <c:formatCode>General</c:formatCode>
                <c:ptCount val="12"/>
                <c:pt idx="1">
                  <c:v>0</c:v>
                </c:pt>
                <c:pt idx="2">
                  <c:v>0</c:v>
                </c:pt>
                <c:pt idx="3">
                  <c:v>0</c:v>
                </c:pt>
                <c:pt idx="4">
                  <c:v>0</c:v>
                </c:pt>
                <c:pt idx="5">
                  <c:v>0</c:v>
                </c:pt>
                <c:pt idx="6">
                  <c:v>0</c:v>
                </c:pt>
                <c:pt idx="7">
                  <c:v>0</c:v>
                </c:pt>
                <c:pt idx="8">
                  <c:v>0</c:v>
                </c:pt>
                <c:pt idx="9">
                  <c:v>0</c:v>
                </c:pt>
                <c:pt idx="10">
                  <c:v>0</c:v>
                </c:pt>
                <c:pt idx="11">
                  <c:v>0</c:v>
                </c:pt>
              </c:numCache>
            </c:numRef>
          </c:val>
          <c:smooth val="0"/>
          <c:extLst>
            <c:ext xmlns:c16="http://schemas.microsoft.com/office/drawing/2014/chart" uri="{C3380CC4-5D6E-409C-BE32-E72D297353CC}">
              <c16:uniqueId val="{00000002-2D15-465B-B51E-3B9C9F97CA2C}"/>
            </c:ext>
          </c:extLst>
        </c:ser>
        <c:dLbls>
          <c:showLegendKey val="0"/>
          <c:showVal val="0"/>
          <c:showCatName val="0"/>
          <c:showSerName val="0"/>
          <c:showPercent val="0"/>
          <c:showBubbleSize val="0"/>
        </c:dLbls>
        <c:upDownBars>
          <c:gapWidth val="315"/>
          <c:upBars>
            <c:spPr>
              <a:solidFill>
                <a:schemeClr val="lt1">
                  <a:lumMod val="85000"/>
                </a:schemeClr>
              </a:solidFill>
              <a:ln w="9525">
                <a:solidFill>
                  <a:schemeClr val="dk1">
                    <a:lumMod val="50000"/>
                  </a:schemeClr>
                </a:solidFill>
                <a:round/>
              </a:ln>
              <a:effectLst/>
            </c:spPr>
          </c:upBars>
          <c:downBars>
            <c:spPr>
              <a:solidFill>
                <a:schemeClr val="dk1">
                  <a:lumMod val="50000"/>
                  <a:lumOff val="50000"/>
                </a:schemeClr>
              </a:solidFill>
              <a:ln w="9525">
                <a:solidFill>
                  <a:schemeClr val="dk1">
                    <a:lumMod val="75000"/>
                  </a:schemeClr>
                </a:solidFill>
                <a:round/>
              </a:ln>
              <a:effectLst/>
            </c:spPr>
          </c:downBars>
        </c:upDownBars>
        <c:smooth val="0"/>
        <c:axId val="1078626975"/>
        <c:axId val="1078625055"/>
      </c:lineChart>
      <c:catAx>
        <c:axId val="1078626975"/>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solidFill>
                      <a:schemeClr val="accent2"/>
                    </a:solidFill>
                  </a:rPr>
                  <a:t>GICS Sector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78625055"/>
        <c:crosses val="autoZero"/>
        <c:auto val="1"/>
        <c:lblAlgn val="ctr"/>
        <c:lblOffset val="100"/>
        <c:noMultiLvlLbl val="0"/>
      </c:catAx>
      <c:valAx>
        <c:axId val="1078625055"/>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solidFill>
                      <a:schemeClr val="accent2"/>
                    </a:solidFill>
                  </a:rPr>
                  <a:t>Average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7862697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622C3-E1BC-4493-B0FE-24BC9D1F5A44}" type="datetimeFigureOut">
              <a:rPr lang="en-IN" smtClean="0"/>
              <a:t>19-10-2024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25C2B-A7E3-4658-8F8C-C8F6EEDD48F2}" type="slidenum">
              <a:rPr lang="en-IN" smtClean="0"/>
              <a:t>‹#›</a:t>
            </a:fld>
            <a:endParaRPr lang="en-IN"/>
          </a:p>
        </p:txBody>
      </p:sp>
    </p:spTree>
    <p:extLst>
      <p:ext uri="{BB962C8B-B14F-4D97-AF65-F5344CB8AC3E}">
        <p14:creationId xmlns:p14="http://schemas.microsoft.com/office/powerpoint/2010/main" val="47934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442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882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0191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94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79603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10/19/2024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
        <p:cNvGrpSpPr/>
        <p:nvPr/>
      </p:nvGrpSpPr>
      <p:grpSpPr>
        <a:xfrm>
          <a:off x="0" y="0"/>
          <a:ext cx="0" cy="0"/>
          <a:chOff x="0" y="0"/>
          <a:chExt cx="0" cy="0"/>
        </a:xfrm>
      </p:grpSpPr>
      <p:sp>
        <p:nvSpPr>
          <p:cNvPr id="32" name="Freeform: Shape 31">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Picture 15" descr="A person holding a tablet&#10;&#10;Description automatically generated">
            <a:extLst>
              <a:ext uri="{FF2B5EF4-FFF2-40B4-BE49-F238E27FC236}">
                <a16:creationId xmlns:a16="http://schemas.microsoft.com/office/drawing/2014/main" id="{A9736C8A-7138-DAAE-DB00-8180DC9873B1}"/>
              </a:ext>
            </a:extLst>
          </p:cNvPr>
          <p:cNvPicPr>
            <a:picLocks noChangeAspect="1"/>
          </p:cNvPicPr>
          <p:nvPr/>
        </p:nvPicPr>
        <p:blipFill>
          <a:blip r:embed="rId3"/>
          <a:stretch>
            <a:fillRect/>
          </a:stretch>
        </p:blipFill>
        <p:spPr>
          <a:xfrm>
            <a:off x="0" y="1"/>
            <a:ext cx="9144000" cy="6858000"/>
          </a:xfrm>
          <a:prstGeom prst="rect">
            <a:avLst/>
          </a:prstGeom>
        </p:spPr>
      </p:pic>
    </p:spTree>
    <p:extLst>
      <p:ext uri="{BB962C8B-B14F-4D97-AF65-F5344CB8AC3E}">
        <p14:creationId xmlns:p14="http://schemas.microsoft.com/office/powerpoint/2010/main" val="4089436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8B0A9A-6990-C85C-B731-F03FC03A529A}"/>
              </a:ext>
            </a:extLst>
          </p:cNvPr>
          <p:cNvSpPr txBox="1"/>
          <p:nvPr/>
        </p:nvSpPr>
        <p:spPr>
          <a:xfrm>
            <a:off x="1132114" y="1997839"/>
            <a:ext cx="10511246" cy="2862322"/>
          </a:xfrm>
          <a:prstGeom prst="rect">
            <a:avLst/>
          </a:prstGeom>
          <a:noFill/>
        </p:spPr>
        <p:txBody>
          <a:bodyPr wrap="square">
            <a:spAutoFit/>
          </a:bodyPr>
          <a:lstStyle/>
          <a:p>
            <a:pPr algn="ctr"/>
            <a:r>
              <a:rPr lang="en-US" sz="3600" dirty="0">
                <a:latin typeface="Times New Roman" panose="02020603050405020304" pitchFamily="18" charset="0"/>
                <a:cs typeface="Times New Roman" panose="02020603050405020304" pitchFamily="18" charset="0"/>
              </a:rPr>
              <a:t>UDACITY DATA ANALYTICS NANODEGREE</a:t>
            </a:r>
          </a:p>
          <a:p>
            <a:pPr algn="ctr"/>
            <a:endParaRPr lang="en-US" sz="3600" dirty="0">
              <a:latin typeface="Times New Roman" panose="02020603050405020304" pitchFamily="18" charset="0"/>
              <a:cs typeface="Times New Roman" panose="02020603050405020304" pitchFamily="18" charset="0"/>
            </a:endParaRPr>
          </a:p>
          <a:p>
            <a:pPr algn="ctr"/>
            <a:r>
              <a:rPr lang="en-US" sz="3600" dirty="0">
                <a:solidFill>
                  <a:schemeClr val="accent1"/>
                </a:solidFill>
                <a:latin typeface="Times New Roman" panose="02020603050405020304" pitchFamily="18" charset="0"/>
                <a:cs typeface="Times New Roman" panose="02020603050405020304" pitchFamily="18" charset="0"/>
              </a:rPr>
              <a:t>BY . Hoda Atef Elbatrawy</a:t>
            </a:r>
          </a:p>
          <a:p>
            <a:pPr algn="ctr"/>
            <a:endParaRPr lang="en-US" sz="3600" dirty="0">
              <a:latin typeface="Times New Roman" panose="02020603050405020304" pitchFamily="18" charset="0"/>
              <a:cs typeface="Times New Roman" panose="02020603050405020304" pitchFamily="18" charset="0"/>
            </a:endParaRPr>
          </a:p>
          <a:p>
            <a:pPr algn="ctr"/>
            <a:r>
              <a:rPr lang="en-US" sz="3600" dirty="0">
                <a:latin typeface="Times New Roman" panose="02020603050405020304" pitchFamily="18" charset="0"/>
                <a:cs typeface="Times New Roman" panose="02020603050405020304" pitchFamily="18" charset="0"/>
              </a:rPr>
              <a:t>PROJECT 2: ANALYZE NYSE DATA</a:t>
            </a:r>
          </a:p>
        </p:txBody>
      </p:sp>
    </p:spTree>
    <p:extLst>
      <p:ext uri="{BB962C8B-B14F-4D97-AF65-F5344CB8AC3E}">
        <p14:creationId xmlns:p14="http://schemas.microsoft.com/office/powerpoint/2010/main" val="2482396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1" name="Google Shape;61;p14"/>
          <p:cNvSpPr txBox="1">
            <a:spLocks noGrp="1"/>
          </p:cNvSpPr>
          <p:nvPr>
            <p:ph type="title"/>
          </p:nvPr>
        </p:nvSpPr>
        <p:spPr>
          <a:xfrm>
            <a:off x="343120" y="210704"/>
            <a:ext cx="11505760" cy="1200084"/>
          </a:xfrm>
          <a:prstGeom prst="rect">
            <a:avLst/>
          </a:prstGeom>
          <a:solidFill>
            <a:srgbClr val="073763"/>
          </a:solidFill>
        </p:spPr>
        <p:txBody>
          <a:bodyPr spcFirstLastPara="1" vert="horz" wrap="square" lIns="121900" tIns="121900" rIns="121900" bIns="121900" rtlCol="0" anchor="ctr" anchorCtr="0">
            <a:noAutofit/>
          </a:bodyPr>
          <a:lstStyle/>
          <a:p>
            <a:r>
              <a:rPr lang="en-US" sz="2800" dirty="0">
                <a:solidFill>
                  <a:srgbClr val="FFFFFF"/>
                </a:solidFill>
                <a:latin typeface="Times New Roman" panose="02020603050405020304" pitchFamily="18" charset="0"/>
                <a:ea typeface="Open Sans"/>
                <a:cs typeface="Times New Roman" panose="02020603050405020304" pitchFamily="18" charset="0"/>
                <a:sym typeface="Open Sans"/>
              </a:rPr>
              <a:t>How has the Cost of Goods Sold(COGsS) (quantitative variable) changed over the years (categorical </a:t>
            </a:r>
            <a:r>
              <a:rPr lang="en-US" sz="2800" dirty="0">
                <a:latin typeface="Times New Roman" panose="02020603050405020304" pitchFamily="18" charset="0"/>
                <a:ea typeface="Open Sans"/>
                <a:cs typeface="Times New Roman" panose="02020603050405020304" pitchFamily="18" charset="0"/>
                <a:sym typeface="Open Sans"/>
              </a:rPr>
              <a:t>variable</a:t>
            </a:r>
            <a:r>
              <a:rPr lang="en-US" sz="2800" dirty="0">
                <a:solidFill>
                  <a:srgbClr val="FFFFFF"/>
                </a:solidFill>
                <a:latin typeface="Times New Roman" panose="02020603050405020304" pitchFamily="18" charset="0"/>
                <a:ea typeface="Open Sans"/>
                <a:cs typeface="Times New Roman" panose="02020603050405020304" pitchFamily="18" charset="0"/>
                <a:sym typeface="Open Sans"/>
              </a:rPr>
              <a:t>)?</a:t>
            </a:r>
            <a:endParaRPr lang="en" sz="2800" dirty="0">
              <a:solidFill>
                <a:srgbClr val="FFFFFF"/>
              </a:solidFill>
              <a:latin typeface="Times New Roman" panose="02020603050405020304" pitchFamily="18" charset="0"/>
              <a:ea typeface="Open Sans"/>
              <a:cs typeface="Times New Roman" panose="02020603050405020304" pitchFamily="18" charset="0"/>
              <a:sym typeface="Open Sans"/>
            </a:endParaRPr>
          </a:p>
        </p:txBody>
      </p:sp>
      <p:sp>
        <p:nvSpPr>
          <p:cNvPr id="8" name="Google Shape;59;p14"/>
          <p:cNvSpPr txBox="1">
            <a:spLocks noGrp="1"/>
          </p:cNvSpPr>
          <p:nvPr>
            <p:ph type="body" idx="1"/>
          </p:nvPr>
        </p:nvSpPr>
        <p:spPr>
          <a:xfrm>
            <a:off x="7990555" y="1504335"/>
            <a:ext cx="4096758" cy="5142961"/>
          </a:xfrm>
          <a:prstGeom prst="rect">
            <a:avLst/>
          </a:prstGeom>
          <a:solidFill>
            <a:srgbClr val="073763"/>
          </a:solidFill>
          <a:ln w="9525" cap="flat" cmpd="sng">
            <a:solidFill>
              <a:srgbClr val="999999"/>
            </a:solidFill>
            <a:prstDash val="solid"/>
            <a:round/>
            <a:headEnd type="none" w="sm" len="sm"/>
            <a:tailEnd type="none" w="sm" len="sm"/>
          </a:ln>
        </p:spPr>
        <p:txBody>
          <a:bodyPr spcFirstLastPara="1" vert="horz" wrap="square" lIns="121900" tIns="121900" rIns="121900" bIns="121900" rtlCol="0" anchor="t" anchorCtr="0">
            <a:noAutofit/>
          </a:bodyPr>
          <a:lstStyle/>
          <a:p>
            <a:pPr marL="0" indent="0" algn="just">
              <a:lnSpc>
                <a:spcPct val="200000"/>
              </a:lnSpc>
              <a:spcAft>
                <a:spcPts val="2133"/>
              </a:spcAft>
              <a:buNone/>
            </a:pPr>
            <a:r>
              <a:rPr lang="en-US" sz="1400" dirty="0">
                <a:solidFill>
                  <a:srgbClr val="FFFFFF"/>
                </a:solidFill>
                <a:latin typeface="Times New Roman" panose="02020603050405020304" pitchFamily="18" charset="0"/>
                <a:ea typeface="Open Sans"/>
                <a:cs typeface="Times New Roman" panose="02020603050405020304" pitchFamily="18" charset="0"/>
                <a:sym typeface="Open Sans"/>
              </a:rPr>
              <a:t>This chart indicates that the middle and mean values of operating expenses has been rising steadily over the past four years. Increased median costs of goods and services can indicate that the company is growing and scaling its operations.</a:t>
            </a:r>
            <a:r>
              <a:rPr lang="en-US" sz="1400" dirty="0">
                <a:solidFill>
                  <a:srgbClr val="FFFFFF"/>
                </a:solidFill>
                <a:latin typeface="Times New Roman" panose="02020603050405020304" pitchFamily="18" charset="0"/>
                <a:ea typeface="Open Sans"/>
                <a:cs typeface="Times New Roman" panose="02020603050405020304" pitchFamily="18" charset="0"/>
              </a:rPr>
              <a:t> The Bar chart clear that the median increased by 184.6 million from the first to the second year, by 117.9 million from the second to the third year, and by 49 million from the third to the fourth year, but the mean decreased by 61.2, 305.1, 574.7 million from the first to the fourth year respectively. </a:t>
            </a:r>
          </a:p>
          <a:p>
            <a:pPr marL="0" indent="0" algn="just">
              <a:lnSpc>
                <a:spcPct val="100000"/>
              </a:lnSpc>
              <a:spcAft>
                <a:spcPts val="2133"/>
              </a:spcAft>
              <a:buNone/>
            </a:pPr>
            <a:endParaRPr lang="en-US" sz="1400" dirty="0"/>
          </a:p>
          <a:p>
            <a:pPr marL="0" indent="0" algn="just">
              <a:lnSpc>
                <a:spcPct val="100000"/>
              </a:lnSpc>
              <a:spcAft>
                <a:spcPts val="2133"/>
              </a:spcAft>
              <a:buNone/>
            </a:pPr>
            <a:r>
              <a:rPr lang="en-US" sz="1400" dirty="0">
                <a:solidFill>
                  <a:srgbClr val="FFFFFF"/>
                </a:solidFill>
                <a:latin typeface="Times New Roman" panose="02020603050405020304" pitchFamily="18" charset="0"/>
                <a:ea typeface="Open Sans"/>
                <a:cs typeface="Times New Roman" panose="02020603050405020304" pitchFamily="18" charset="0"/>
                <a:sym typeface="Open Sans"/>
              </a:rPr>
              <a:t> </a:t>
            </a:r>
          </a:p>
          <a:p>
            <a:pPr marL="0" indent="0" algn="just">
              <a:lnSpc>
                <a:spcPct val="100000"/>
              </a:lnSpc>
              <a:spcAft>
                <a:spcPts val="2133"/>
              </a:spcAft>
              <a:buNone/>
            </a:pPr>
            <a:endParaRPr lang="en-US" sz="1400" dirty="0">
              <a:solidFill>
                <a:srgbClr val="FFFFFF"/>
              </a:solidFill>
              <a:latin typeface="Times New Roman" panose="02020603050405020304" pitchFamily="18" charset="0"/>
              <a:ea typeface="Open Sans"/>
              <a:cs typeface="Times New Roman" panose="02020603050405020304" pitchFamily="18" charset="0"/>
              <a:sym typeface="Open Sans"/>
            </a:endParaRPr>
          </a:p>
        </p:txBody>
      </p:sp>
      <p:graphicFrame>
        <p:nvGraphicFramePr>
          <p:cNvPr id="2" name="Chart 1">
            <a:extLst>
              <a:ext uri="{FF2B5EF4-FFF2-40B4-BE49-F238E27FC236}">
                <a16:creationId xmlns:a16="http://schemas.microsoft.com/office/drawing/2014/main" id="{B1DC2537-8625-1961-B601-D2ABC360B45A}"/>
              </a:ext>
            </a:extLst>
          </p:cNvPr>
          <p:cNvGraphicFramePr>
            <a:graphicFrameLocks/>
          </p:cNvGraphicFramePr>
          <p:nvPr>
            <p:extLst>
              <p:ext uri="{D42A27DB-BD31-4B8C-83A1-F6EECF244321}">
                <p14:modId xmlns:p14="http://schemas.microsoft.com/office/powerpoint/2010/main" val="1621373274"/>
              </p:ext>
            </p:extLst>
          </p:nvPr>
        </p:nvGraphicFramePr>
        <p:xfrm>
          <a:off x="343121" y="1594073"/>
          <a:ext cx="7552182" cy="4098803"/>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D3B718EA-B760-0556-44B2-319C91D083B3}"/>
              </a:ext>
            </a:extLst>
          </p:cNvPr>
          <p:cNvSpPr txBox="1"/>
          <p:nvPr/>
        </p:nvSpPr>
        <p:spPr>
          <a:xfrm>
            <a:off x="183345" y="5706377"/>
            <a:ext cx="7711958" cy="1027269"/>
          </a:xfrm>
          <a:prstGeom prst="rect">
            <a:avLst/>
          </a:prstGeom>
          <a:noFill/>
        </p:spPr>
        <p:txBody>
          <a:bodyPr wrap="square">
            <a:spAutoFit/>
          </a:bodyPr>
          <a:lstStyle/>
          <a:p>
            <a:pPr marL="0" indent="0" algn="just">
              <a:lnSpc>
                <a:spcPct val="150000"/>
              </a:lnSpc>
              <a:spcAft>
                <a:spcPts val="2133"/>
              </a:spcAft>
              <a:buNone/>
            </a:pPr>
            <a:r>
              <a:rPr lang="en-US" sz="1400" dirty="0"/>
              <a:t>The mean started at approximately 12.46 billion in the first year and dropped slightly to 12.40 billion in the second year. It then increased to 12.71 billion in the third year before dropping significantly to 12.13 billion in the fourth year.</a:t>
            </a:r>
            <a:endParaRPr lang="en-US" sz="1600" dirty="0">
              <a:solidFill>
                <a:srgbClr val="FFFFFF"/>
              </a:solidFill>
              <a:latin typeface="Times New Roman" panose="02020603050405020304" pitchFamily="18" charset="0"/>
              <a:ea typeface="Open Sans"/>
              <a:cs typeface="Times New Roman" panose="02020603050405020304" pitchFamily="18" charset="0"/>
            </a:endParaRPr>
          </a:p>
        </p:txBody>
      </p:sp>
    </p:spTree>
    <p:extLst>
      <p:ext uri="{BB962C8B-B14F-4D97-AF65-F5344CB8AC3E}">
        <p14:creationId xmlns:p14="http://schemas.microsoft.com/office/powerpoint/2010/main" val="3406650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8FED-AF30-665E-8A12-EF54BE8CC76E}"/>
              </a:ext>
            </a:extLst>
          </p:cNvPr>
          <p:cNvSpPr>
            <a:spLocks noGrp="1"/>
          </p:cNvSpPr>
          <p:nvPr>
            <p:ph type="title"/>
          </p:nvPr>
        </p:nvSpPr>
        <p:spPr>
          <a:xfrm>
            <a:off x="225100" y="193317"/>
            <a:ext cx="11360800" cy="763600"/>
          </a:xfrm>
        </p:spPr>
        <p:txBody>
          <a:bodyPr/>
          <a:lstStyle/>
          <a:p>
            <a:r>
              <a:rPr lang="en-US" dirty="0"/>
              <a:t>Cont.</a:t>
            </a:r>
          </a:p>
        </p:txBody>
      </p:sp>
      <p:pic>
        <p:nvPicPr>
          <p:cNvPr id="14" name="Picture 13">
            <a:extLst>
              <a:ext uri="{FF2B5EF4-FFF2-40B4-BE49-F238E27FC236}">
                <a16:creationId xmlns:a16="http://schemas.microsoft.com/office/drawing/2014/main" id="{A4818C1D-EC59-29A1-7CEE-E9E523C16A28}"/>
              </a:ext>
            </a:extLst>
          </p:cNvPr>
          <p:cNvPicPr>
            <a:picLocks noChangeAspect="1"/>
          </p:cNvPicPr>
          <p:nvPr/>
        </p:nvPicPr>
        <p:blipFill>
          <a:blip r:embed="rId2"/>
          <a:stretch>
            <a:fillRect/>
          </a:stretch>
        </p:blipFill>
        <p:spPr>
          <a:xfrm>
            <a:off x="0" y="956918"/>
            <a:ext cx="6705600" cy="1236342"/>
          </a:xfrm>
          <a:prstGeom prst="rect">
            <a:avLst/>
          </a:prstGeom>
        </p:spPr>
      </p:pic>
      <p:sp>
        <p:nvSpPr>
          <p:cNvPr id="15" name="Google Shape;59;p14">
            <a:extLst>
              <a:ext uri="{FF2B5EF4-FFF2-40B4-BE49-F238E27FC236}">
                <a16:creationId xmlns:a16="http://schemas.microsoft.com/office/drawing/2014/main" id="{F7D47FF4-C19E-C927-2095-E471AD861058}"/>
              </a:ext>
            </a:extLst>
          </p:cNvPr>
          <p:cNvSpPr txBox="1">
            <a:spLocks noGrp="1"/>
          </p:cNvSpPr>
          <p:nvPr>
            <p:ph type="body" idx="1"/>
          </p:nvPr>
        </p:nvSpPr>
        <p:spPr>
          <a:xfrm>
            <a:off x="6970227" y="304800"/>
            <a:ext cx="4908149" cy="2389239"/>
          </a:xfrm>
          <a:prstGeom prst="rect">
            <a:avLst/>
          </a:prstGeom>
          <a:solidFill>
            <a:srgbClr val="073763"/>
          </a:solidFill>
          <a:ln w="9525" cap="flat" cmpd="sng">
            <a:solidFill>
              <a:srgbClr val="999999"/>
            </a:solidFill>
            <a:prstDash val="solid"/>
            <a:round/>
            <a:headEnd type="none" w="sm" len="sm"/>
            <a:tailEnd type="none" w="sm" len="sm"/>
          </a:ln>
        </p:spPr>
        <p:txBody>
          <a:bodyPr spcFirstLastPara="1" vert="horz" wrap="square" lIns="121900" tIns="121900" rIns="121900" bIns="121900" rtlCol="0" anchor="t" anchorCtr="0">
            <a:noAutofit/>
          </a:bodyPr>
          <a:lstStyle/>
          <a:p>
            <a:pPr marL="0" indent="0" algn="just">
              <a:lnSpc>
                <a:spcPct val="150000"/>
              </a:lnSpc>
              <a:spcAft>
                <a:spcPts val="2133"/>
              </a:spcAft>
              <a:buNone/>
            </a:pPr>
            <a:r>
              <a:rPr lang="en-US" sz="1800" dirty="0">
                <a:solidFill>
                  <a:srgbClr val="FFFFFF"/>
                </a:solidFill>
                <a:latin typeface="Times New Roman" panose="02020603050405020304" pitchFamily="18" charset="0"/>
                <a:ea typeface="Open Sans"/>
                <a:cs typeface="Times New Roman" panose="02020603050405020304" pitchFamily="18" charset="0"/>
                <a:sym typeface="Open Sans"/>
              </a:rPr>
              <a:t>In addition, the range and standard derivation of each year is measured. The range calculated based on the maximum and minimum values in that year. The Bar chart clear that the range of each year is spread out. </a:t>
            </a:r>
          </a:p>
        </p:txBody>
      </p:sp>
      <p:sp>
        <p:nvSpPr>
          <p:cNvPr id="20" name="Google Shape;59;p14">
            <a:extLst>
              <a:ext uri="{FF2B5EF4-FFF2-40B4-BE49-F238E27FC236}">
                <a16:creationId xmlns:a16="http://schemas.microsoft.com/office/drawing/2014/main" id="{49AEF86B-CF7C-5238-1FA3-A77DD21D4E05}"/>
              </a:ext>
            </a:extLst>
          </p:cNvPr>
          <p:cNvSpPr txBox="1">
            <a:spLocks/>
          </p:cNvSpPr>
          <p:nvPr/>
        </p:nvSpPr>
        <p:spPr>
          <a:xfrm>
            <a:off x="352425" y="2805522"/>
            <a:ext cx="10753725" cy="3890246"/>
          </a:xfrm>
          <a:prstGeom prst="rect">
            <a:avLst/>
          </a:prstGeom>
          <a:solidFill>
            <a:srgbClr val="073763"/>
          </a:solidFill>
          <a:ln w="9525" cap="flat" cmpd="sng">
            <a:solidFill>
              <a:srgbClr val="999999"/>
            </a:solidFill>
            <a:prstDash val="solid"/>
            <a:round/>
            <a:headEnd type="none" w="sm" len="sm"/>
            <a:tailEnd type="none" w="sm" len="sm"/>
          </a:ln>
        </p:spPr>
        <p:txBody>
          <a:bodyPr spcFirstLastPara="1" vert="horz" wrap="square" lIns="121900" tIns="121900" rIns="121900" bIns="121900" rtlCol="0" anchor="t" anchorCtr="0">
            <a:noAutofit/>
          </a:bodyPr>
          <a:lstStyle>
            <a:lvl1pPr marL="609585" lvl="0" indent="-423323" algn="l" defTabSz="914400" rtl="0" eaLnBrk="1" latinLnBrk="0" hangingPunct="1">
              <a:lnSpc>
                <a:spcPct val="90000"/>
              </a:lnSpc>
              <a:spcBef>
                <a:spcPts val="0"/>
              </a:spcBef>
              <a:spcAft>
                <a:spcPts val="0"/>
              </a:spcAft>
              <a:buSzPts val="1400"/>
              <a:buFont typeface="Arial" panose="020B0604020202020204" pitchFamily="34" charset="0"/>
              <a:buChar char="●"/>
              <a:defRPr sz="1867" kern="1200">
                <a:solidFill>
                  <a:schemeClr val="tx1"/>
                </a:solidFill>
                <a:latin typeface="+mn-lt"/>
                <a:ea typeface="+mn-ea"/>
                <a:cs typeface="+mn-cs"/>
              </a:defRPr>
            </a:lvl1pPr>
            <a:lvl2pPr marL="1219170" lvl="1"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l" defTabSz="914400" rtl="0"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0" indent="0" algn="just">
              <a:lnSpc>
                <a:spcPct val="150000"/>
              </a:lnSpc>
              <a:spcAft>
                <a:spcPts val="2133"/>
              </a:spcAft>
              <a:buFont typeface="Arial" panose="020B0604020202020204" pitchFamily="34" charset="0"/>
              <a:buNone/>
            </a:pPr>
            <a:r>
              <a:rPr lang="en-US" sz="1800" dirty="0">
                <a:solidFill>
                  <a:srgbClr val="FFFFFF"/>
                </a:solidFill>
                <a:latin typeface="Times New Roman" panose="02020603050405020304" pitchFamily="18" charset="0"/>
                <a:ea typeface="Open Sans"/>
                <a:cs typeface="Times New Roman" panose="02020603050405020304" pitchFamily="18" charset="0"/>
                <a:sym typeface="Open Sans"/>
              </a:rPr>
              <a:t>In the first year of the study, the range of COGS values consistently grew, it increased by 5.77 billion from the first to the second year, followed by an increase of 6.98 billion from the second to the third year, </a:t>
            </a:r>
            <a:r>
              <a:rPr lang="en-US" sz="1600" dirty="0"/>
              <a:t>highlighting </a:t>
            </a:r>
            <a:r>
              <a:rPr lang="en-US" sz="1800" dirty="0">
                <a:solidFill>
                  <a:srgbClr val="FFFFFF"/>
                </a:solidFill>
                <a:latin typeface="Times New Roman" panose="02020603050405020304" pitchFamily="18" charset="0"/>
                <a:ea typeface="Open Sans"/>
                <a:cs typeface="Times New Roman" panose="02020603050405020304" pitchFamily="18" charset="0"/>
                <a:sym typeface="Open Sans"/>
              </a:rPr>
              <a:t>the growing variability among companies regarding their COGS. In the fourth year, it decreased by 4.1 billion, the decrease may indicate that costs have normalized or come to a point where they have been converging, which would be a good sign for the industry. However, the standard deviation dropped by 1.66 billion between the first and second years, then increased by 253.4 million between the second and third years, and then decreased by 2.15 billion between the third and fourth years. </a:t>
            </a:r>
            <a:r>
              <a:rPr lang="en-US" sz="1800" dirty="0">
                <a:solidFill>
                  <a:srgbClr val="FFFFFF"/>
                </a:solidFill>
                <a:latin typeface="Times New Roman" panose="02020603050405020304" pitchFamily="18" charset="0"/>
                <a:ea typeface="Open Sans"/>
                <a:cs typeface="Times New Roman" panose="02020603050405020304" pitchFamily="18" charset="0"/>
              </a:rPr>
              <a:t>The standard deviation has varied, indicating greater variability among the companies in their COGS that some companies are able to control costs effectively,</a:t>
            </a:r>
            <a:endParaRPr lang="en-US" sz="1800" dirty="0">
              <a:solidFill>
                <a:srgbClr val="FFFFFF"/>
              </a:solidFill>
              <a:latin typeface="Times New Roman" panose="02020603050405020304" pitchFamily="18" charset="0"/>
              <a:ea typeface="Open Sans"/>
              <a:cs typeface="Times New Roman" panose="02020603050405020304" pitchFamily="18" charset="0"/>
              <a:sym typeface="Open Sans"/>
            </a:endParaRPr>
          </a:p>
        </p:txBody>
      </p:sp>
    </p:spTree>
    <p:extLst>
      <p:ext uri="{BB962C8B-B14F-4D97-AF65-F5344CB8AC3E}">
        <p14:creationId xmlns:p14="http://schemas.microsoft.com/office/powerpoint/2010/main" val="2975391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1" name="Google Shape;61;p14"/>
          <p:cNvSpPr txBox="1">
            <a:spLocks noGrp="1"/>
          </p:cNvSpPr>
          <p:nvPr>
            <p:ph type="title"/>
          </p:nvPr>
        </p:nvSpPr>
        <p:spPr>
          <a:xfrm>
            <a:off x="444137" y="167858"/>
            <a:ext cx="11303726" cy="1060800"/>
          </a:xfrm>
          <a:prstGeom prst="rect">
            <a:avLst/>
          </a:prstGeom>
          <a:solidFill>
            <a:srgbClr val="073763"/>
          </a:solidFill>
        </p:spPr>
        <p:txBody>
          <a:bodyPr spcFirstLastPara="1" vert="horz" wrap="square" lIns="121900" tIns="121900" rIns="121900" bIns="121900" rtlCol="0" anchor="ctr" anchorCtr="0">
            <a:noAutofit/>
          </a:bodyPr>
          <a:lstStyle/>
          <a:p>
            <a:pPr algn="just"/>
            <a:r>
              <a:rPr lang="en-US" sz="2800" dirty="0">
                <a:solidFill>
                  <a:srgbClr val="FFFFFF"/>
                </a:solidFill>
                <a:latin typeface="Times New Roman" panose="02020603050405020304" pitchFamily="18" charset="0"/>
                <a:ea typeface="Open Sans"/>
                <a:cs typeface="Times New Roman" panose="02020603050405020304" pitchFamily="18" charset="0"/>
                <a:sym typeface="Open Sans"/>
              </a:rPr>
              <a:t>What is the average Total Operating Expenses (quantitative variable) for each Ticker Symbol (categorical variable)?</a:t>
            </a:r>
            <a:endParaRPr sz="2800" dirty="0">
              <a:solidFill>
                <a:srgbClr val="FFFFFF"/>
              </a:solidFill>
              <a:latin typeface="Times New Roman" panose="02020603050405020304" pitchFamily="18" charset="0"/>
              <a:ea typeface="Open Sans"/>
              <a:cs typeface="Times New Roman" panose="02020603050405020304" pitchFamily="18" charset="0"/>
              <a:sym typeface="Open Sans"/>
            </a:endParaRPr>
          </a:p>
        </p:txBody>
      </p:sp>
      <p:sp>
        <p:nvSpPr>
          <p:cNvPr id="5" name="Google Shape;59;p14">
            <a:extLst>
              <a:ext uri="{FF2B5EF4-FFF2-40B4-BE49-F238E27FC236}">
                <a16:creationId xmlns:a16="http://schemas.microsoft.com/office/drawing/2014/main" id="{675F034E-58F3-D152-E674-1038055CEA7D}"/>
              </a:ext>
            </a:extLst>
          </p:cNvPr>
          <p:cNvSpPr txBox="1">
            <a:spLocks noGrp="1"/>
          </p:cNvSpPr>
          <p:nvPr>
            <p:ph type="body" idx="1"/>
          </p:nvPr>
        </p:nvSpPr>
        <p:spPr>
          <a:xfrm>
            <a:off x="383178" y="4920256"/>
            <a:ext cx="11425646" cy="1769885"/>
          </a:xfrm>
          <a:prstGeom prst="rect">
            <a:avLst/>
          </a:prstGeom>
          <a:solidFill>
            <a:srgbClr val="073763"/>
          </a:solidFill>
        </p:spPr>
        <p:txBody>
          <a:bodyPr spcFirstLastPara="1" vert="horz" wrap="square" lIns="121900" tIns="121900" rIns="121900" bIns="121900" rtlCol="0" anchor="ctr" anchorCtr="0">
            <a:noAutofit/>
          </a:bodyPr>
          <a:lstStyle/>
          <a:p>
            <a:pPr marL="0" indent="0" algn="just">
              <a:lnSpc>
                <a:spcPct val="150000"/>
              </a:lnSpc>
              <a:buSzPts val="2800"/>
              <a:buNone/>
            </a:pPr>
            <a:endParaRPr lang="en-US" sz="1800" dirty="0">
              <a:solidFill>
                <a:srgbClr val="FFFFFF"/>
              </a:solidFill>
              <a:latin typeface="Times New Roman" panose="02020603050405020304" pitchFamily="18" charset="0"/>
              <a:ea typeface="Open Sans"/>
              <a:cs typeface="Times New Roman" panose="02020603050405020304" pitchFamily="18" charset="0"/>
              <a:sym typeface="Open Sans"/>
            </a:endParaRPr>
          </a:p>
          <a:p>
            <a:pPr marL="0" indent="0" algn="just">
              <a:lnSpc>
                <a:spcPct val="150000"/>
              </a:lnSpc>
              <a:buSzPts val="2800"/>
              <a:buNone/>
            </a:pPr>
            <a:r>
              <a:rPr lang="en-US" sz="1800" dirty="0">
                <a:solidFill>
                  <a:srgbClr val="FFFFFF"/>
                </a:solidFill>
                <a:latin typeface="Times New Roman" panose="02020603050405020304" pitchFamily="18" charset="0"/>
                <a:ea typeface="Open Sans"/>
                <a:cs typeface="Times New Roman" panose="02020603050405020304" pitchFamily="18" charset="0"/>
                <a:sym typeface="Open Sans"/>
              </a:rPr>
              <a:t>These charts show a summary of the Total Operating Expenses for each Ticker Symbol, which can be used to compare the operational expenses across different companies, allowing for a better understanding of their costs. The organization </a:t>
            </a:r>
            <a:r>
              <a:rPr lang="en-US" sz="1800" dirty="0"/>
              <a:t>with a ticker symbol such as PCAR, CSCO XYL, ZION, which records the lowest average total operating expense can be considered a company with efficient management oaf its operating expenses. </a:t>
            </a:r>
          </a:p>
          <a:p>
            <a:pPr marL="0" indent="0" algn="just">
              <a:lnSpc>
                <a:spcPct val="100000"/>
              </a:lnSpc>
              <a:buSzPts val="2800"/>
              <a:buNone/>
            </a:pPr>
            <a:endParaRPr lang="en-US" sz="2000" dirty="0">
              <a:solidFill>
                <a:srgbClr val="FFFFFF"/>
              </a:solidFill>
              <a:latin typeface="Times New Roman" panose="02020603050405020304" pitchFamily="18" charset="0"/>
              <a:ea typeface="Open Sans"/>
              <a:cs typeface="Times New Roman" panose="02020603050405020304" pitchFamily="18" charset="0"/>
              <a:sym typeface="Open Sans"/>
            </a:endParaRPr>
          </a:p>
        </p:txBody>
      </p:sp>
      <p:graphicFrame>
        <p:nvGraphicFramePr>
          <p:cNvPr id="12" name="Chart 11">
            <a:extLst>
              <a:ext uri="{FF2B5EF4-FFF2-40B4-BE49-F238E27FC236}">
                <a16:creationId xmlns:a16="http://schemas.microsoft.com/office/drawing/2014/main" id="{E2564C3A-3B22-92F3-FB81-43B78FF3BBD8}"/>
              </a:ext>
            </a:extLst>
          </p:cNvPr>
          <p:cNvGraphicFramePr>
            <a:graphicFrameLocks/>
          </p:cNvGraphicFramePr>
          <p:nvPr>
            <p:extLst>
              <p:ext uri="{D42A27DB-BD31-4B8C-83A1-F6EECF244321}">
                <p14:modId xmlns:p14="http://schemas.microsoft.com/office/powerpoint/2010/main" val="1898654154"/>
              </p:ext>
            </p:extLst>
          </p:nvPr>
        </p:nvGraphicFramePr>
        <p:xfrm>
          <a:off x="3260704" y="1424727"/>
          <a:ext cx="6109719" cy="32994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6168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B6C77B-07CD-4E6A-A60C-0C504ACE4B09}"/>
              </a:ext>
            </a:extLst>
          </p:cNvPr>
          <p:cNvSpPr>
            <a:spLocks noGrp="1"/>
          </p:cNvSpPr>
          <p:nvPr>
            <p:ph type="body" idx="1"/>
          </p:nvPr>
        </p:nvSpPr>
        <p:spPr>
          <a:xfrm>
            <a:off x="6324787" y="2342385"/>
            <a:ext cx="5333200" cy="4225070"/>
          </a:xfrm>
          <a:solidFill>
            <a:srgbClr val="002060"/>
          </a:solidFill>
        </p:spPr>
        <p:txBody>
          <a:bodyPr/>
          <a:lstStyle/>
          <a:p>
            <a:pPr marL="186262" indent="0" algn="just">
              <a:lnSpc>
                <a:spcPct val="150000"/>
              </a:lnSpc>
              <a:buNone/>
            </a:pPr>
            <a:r>
              <a:rPr lang="en-US" sz="1800" dirty="0"/>
              <a:t>As PCAR's standard deviation is 8,294,777, it can be seen that its data points are more closely clustered around the mean (1,370,350,000), which indicates that the data point distribution is fairly symmetrical. The median value is very close to the mean, which indicates a relatively even distribution. The median value is 1.37 billion, which is relatively close to the mean, which implies that the data is relatively symmetrically distributed. </a:t>
            </a:r>
          </a:p>
          <a:p>
            <a:pPr marL="186262" indent="0" algn="just">
              <a:lnSpc>
                <a:spcPct val="150000"/>
              </a:lnSpc>
              <a:buNone/>
            </a:pPr>
            <a:endParaRPr lang="en-US" sz="1800" dirty="0"/>
          </a:p>
        </p:txBody>
      </p:sp>
      <p:pic>
        <p:nvPicPr>
          <p:cNvPr id="6" name="Picture 5">
            <a:extLst>
              <a:ext uri="{FF2B5EF4-FFF2-40B4-BE49-F238E27FC236}">
                <a16:creationId xmlns:a16="http://schemas.microsoft.com/office/drawing/2014/main" id="{813427C0-8BD2-E32C-A91C-E60C56DA0242}"/>
              </a:ext>
            </a:extLst>
          </p:cNvPr>
          <p:cNvPicPr>
            <a:picLocks noChangeAspect="1"/>
          </p:cNvPicPr>
          <p:nvPr/>
        </p:nvPicPr>
        <p:blipFill>
          <a:blip r:embed="rId2"/>
          <a:stretch>
            <a:fillRect/>
          </a:stretch>
        </p:blipFill>
        <p:spPr>
          <a:xfrm>
            <a:off x="982718" y="1124137"/>
            <a:ext cx="9459645" cy="866896"/>
          </a:xfrm>
          <a:prstGeom prst="rect">
            <a:avLst/>
          </a:prstGeom>
        </p:spPr>
      </p:pic>
      <p:graphicFrame>
        <p:nvGraphicFramePr>
          <p:cNvPr id="7" name="Chart 6">
            <a:extLst>
              <a:ext uri="{FF2B5EF4-FFF2-40B4-BE49-F238E27FC236}">
                <a16:creationId xmlns:a16="http://schemas.microsoft.com/office/drawing/2014/main" id="{834258E9-EBC3-177E-F9E6-D27B595D3E82}"/>
              </a:ext>
            </a:extLst>
          </p:cNvPr>
          <p:cNvGraphicFramePr>
            <a:graphicFrameLocks/>
          </p:cNvGraphicFramePr>
          <p:nvPr>
            <p:extLst>
              <p:ext uri="{D42A27DB-BD31-4B8C-83A1-F6EECF244321}">
                <p14:modId xmlns:p14="http://schemas.microsoft.com/office/powerpoint/2010/main" val="155097092"/>
              </p:ext>
            </p:extLst>
          </p:nvPr>
        </p:nvGraphicFramePr>
        <p:xfrm>
          <a:off x="434982" y="2408410"/>
          <a:ext cx="5533198" cy="3974382"/>
        </p:xfrm>
        <a:graphic>
          <a:graphicData uri="http://schemas.openxmlformats.org/drawingml/2006/chart">
            <c:chart xmlns:c="http://schemas.openxmlformats.org/drawingml/2006/chart" xmlns:r="http://schemas.openxmlformats.org/officeDocument/2006/relationships" r:id="rId3"/>
          </a:graphicData>
        </a:graphic>
      </p:graphicFrame>
      <p:sp>
        <p:nvSpPr>
          <p:cNvPr id="8" name="Title 1">
            <a:extLst>
              <a:ext uri="{FF2B5EF4-FFF2-40B4-BE49-F238E27FC236}">
                <a16:creationId xmlns:a16="http://schemas.microsoft.com/office/drawing/2014/main" id="{412A9860-B542-2605-D084-B6DEB1A41AF0}"/>
              </a:ext>
            </a:extLst>
          </p:cNvPr>
          <p:cNvSpPr>
            <a:spLocks noGrp="1"/>
          </p:cNvSpPr>
          <p:nvPr>
            <p:ph type="title"/>
          </p:nvPr>
        </p:nvSpPr>
        <p:spPr>
          <a:xfrm>
            <a:off x="225100" y="193317"/>
            <a:ext cx="11360800" cy="763600"/>
          </a:xfrm>
        </p:spPr>
        <p:txBody>
          <a:bodyPr/>
          <a:lstStyle/>
          <a:p>
            <a:r>
              <a:rPr lang="en-US" dirty="0"/>
              <a:t>Cont.</a:t>
            </a:r>
          </a:p>
        </p:txBody>
      </p:sp>
    </p:spTree>
    <p:extLst>
      <p:ext uri="{BB962C8B-B14F-4D97-AF65-F5344CB8AC3E}">
        <p14:creationId xmlns:p14="http://schemas.microsoft.com/office/powerpoint/2010/main" val="916797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1" name="Google Shape;61;p14"/>
          <p:cNvSpPr txBox="1">
            <a:spLocks noGrp="1"/>
          </p:cNvSpPr>
          <p:nvPr>
            <p:ph type="title"/>
          </p:nvPr>
        </p:nvSpPr>
        <p:spPr>
          <a:xfrm>
            <a:off x="492512" y="191588"/>
            <a:ext cx="11206975" cy="1007947"/>
          </a:xfrm>
          <a:prstGeom prst="rect">
            <a:avLst/>
          </a:prstGeom>
          <a:solidFill>
            <a:srgbClr val="073763"/>
          </a:solidFill>
        </p:spPr>
        <p:txBody>
          <a:bodyPr spcFirstLastPara="1" vert="horz" wrap="square" lIns="121900" tIns="121900" rIns="121900" bIns="121900" rtlCol="0" anchor="ctr" anchorCtr="0">
            <a:noAutofit/>
          </a:bodyPr>
          <a:lstStyle/>
          <a:p>
            <a:r>
              <a:rPr lang="en-US" sz="2400" dirty="0"/>
              <a:t>How does the average gross profit (quantitative variable) vary across different GICS sectors (categorical variable)?</a:t>
            </a:r>
          </a:p>
        </p:txBody>
      </p:sp>
      <p:graphicFrame>
        <p:nvGraphicFramePr>
          <p:cNvPr id="2" name="Chart 1" descr="FFFF&#10;">
            <a:extLst>
              <a:ext uri="{FF2B5EF4-FFF2-40B4-BE49-F238E27FC236}">
                <a16:creationId xmlns:a16="http://schemas.microsoft.com/office/drawing/2014/main" id="{8ED69697-DE2E-DE33-D85A-06657A72F916}"/>
              </a:ext>
            </a:extLst>
          </p:cNvPr>
          <p:cNvGraphicFramePr>
            <a:graphicFrameLocks/>
          </p:cNvGraphicFramePr>
          <p:nvPr>
            <p:extLst>
              <p:ext uri="{D42A27DB-BD31-4B8C-83A1-F6EECF244321}">
                <p14:modId xmlns:p14="http://schemas.microsoft.com/office/powerpoint/2010/main" val="1202543845"/>
              </p:ext>
            </p:extLst>
          </p:nvPr>
        </p:nvGraphicFramePr>
        <p:xfrm>
          <a:off x="492512" y="1359733"/>
          <a:ext cx="5966382" cy="3837530"/>
        </p:xfrm>
        <a:graphic>
          <a:graphicData uri="http://schemas.openxmlformats.org/drawingml/2006/chart">
            <c:chart xmlns:c="http://schemas.openxmlformats.org/drawingml/2006/chart" xmlns:r="http://schemas.openxmlformats.org/officeDocument/2006/relationships" r:id="rId3"/>
          </a:graphicData>
        </a:graphic>
      </p:graphicFrame>
      <p:sp>
        <p:nvSpPr>
          <p:cNvPr id="8" name="Google Shape;59;p14">
            <a:extLst>
              <a:ext uri="{FF2B5EF4-FFF2-40B4-BE49-F238E27FC236}">
                <a16:creationId xmlns:a16="http://schemas.microsoft.com/office/drawing/2014/main" id="{3ACF596D-D950-BBF7-A4E5-B970691C4285}"/>
              </a:ext>
            </a:extLst>
          </p:cNvPr>
          <p:cNvSpPr txBox="1">
            <a:spLocks noGrp="1"/>
          </p:cNvSpPr>
          <p:nvPr>
            <p:ph type="body" idx="1"/>
          </p:nvPr>
        </p:nvSpPr>
        <p:spPr>
          <a:xfrm>
            <a:off x="6953206" y="1359733"/>
            <a:ext cx="4902698" cy="5276198"/>
          </a:xfrm>
          <a:prstGeom prst="rect">
            <a:avLst/>
          </a:prstGeom>
          <a:solidFill>
            <a:srgbClr val="073763"/>
          </a:solidFill>
          <a:ln w="9525" cap="flat" cmpd="sng">
            <a:solidFill>
              <a:srgbClr val="999999"/>
            </a:solidFill>
            <a:prstDash val="solid"/>
            <a:round/>
            <a:headEnd type="none" w="sm" len="sm"/>
            <a:tailEnd type="none" w="sm" len="sm"/>
          </a:ln>
        </p:spPr>
        <p:txBody>
          <a:bodyPr spcFirstLastPara="1" vert="horz" wrap="square" lIns="121900" tIns="121900" rIns="121900" bIns="121900" rtlCol="0" anchor="t" anchorCtr="0">
            <a:noAutofit/>
          </a:bodyPr>
          <a:lstStyle/>
          <a:p>
            <a:pPr marL="0" indent="0" algn="just">
              <a:lnSpc>
                <a:spcPct val="100000"/>
              </a:lnSpc>
              <a:spcAft>
                <a:spcPts val="2133"/>
              </a:spcAft>
              <a:buNone/>
            </a:pPr>
            <a:r>
              <a:rPr lang="en-US" dirty="0">
                <a:latin typeface="Times New Roman" panose="02020603050405020304" pitchFamily="18" charset="0"/>
                <a:ea typeface="Open Sans"/>
                <a:cs typeface="Times New Roman" panose="02020603050405020304" pitchFamily="18" charset="0"/>
                <a:sym typeface="Open Sans"/>
              </a:rPr>
              <a:t>There is a significant profit in the </a:t>
            </a:r>
            <a:r>
              <a:rPr lang="en-US" b="1" dirty="0">
                <a:solidFill>
                  <a:schemeClr val="accent1"/>
                </a:solidFill>
                <a:latin typeface="Times New Roman" panose="02020603050405020304" pitchFamily="18" charset="0"/>
                <a:ea typeface="Open Sans"/>
                <a:cs typeface="Times New Roman" panose="02020603050405020304" pitchFamily="18" charset="0"/>
                <a:sym typeface="Open Sans"/>
              </a:rPr>
              <a:t>Telecommunications Services sector</a:t>
            </a:r>
            <a:r>
              <a:rPr lang="en-US" dirty="0">
                <a:latin typeface="Times New Roman" panose="02020603050405020304" pitchFamily="18" charset="0"/>
                <a:ea typeface="Open Sans"/>
                <a:cs typeface="Times New Roman" panose="02020603050405020304" pitchFamily="18" charset="0"/>
                <a:sym typeface="Open Sans"/>
              </a:rPr>
              <a:t>, with an average gross profit of $33.86 billion, indicating a strong profitability. It also has a median gross profit of $10.39 billion. </a:t>
            </a:r>
            <a:r>
              <a:rPr lang="en-US" b="1" dirty="0">
                <a:solidFill>
                  <a:schemeClr val="accent1"/>
                </a:solidFill>
                <a:latin typeface="Times New Roman" panose="02020603050405020304" pitchFamily="18" charset="0"/>
                <a:ea typeface="Open Sans"/>
                <a:cs typeface="Times New Roman" panose="02020603050405020304" pitchFamily="18" charset="0"/>
                <a:sym typeface="Open Sans"/>
              </a:rPr>
              <a:t>The Finance and Energy sectors</a:t>
            </a:r>
            <a:r>
              <a:rPr lang="en-US" dirty="0">
                <a:latin typeface="Times New Roman" panose="02020603050405020304" pitchFamily="18" charset="0"/>
                <a:ea typeface="Open Sans"/>
                <a:cs typeface="Times New Roman" panose="02020603050405020304" pitchFamily="18" charset="0"/>
                <a:sym typeface="Open Sans"/>
              </a:rPr>
              <a:t> also exhibit high average gross profits, with $14.44 billion and $11.35 billion respectively, suggesting that these sectors generate considerable revenues.</a:t>
            </a:r>
          </a:p>
          <a:p>
            <a:pPr marL="0" indent="0" algn="just">
              <a:lnSpc>
                <a:spcPct val="100000"/>
              </a:lnSpc>
              <a:spcAft>
                <a:spcPts val="2133"/>
              </a:spcAft>
              <a:buNone/>
            </a:pPr>
            <a:r>
              <a:rPr lang="en-US" dirty="0">
                <a:latin typeface="Times New Roman" panose="02020603050405020304" pitchFamily="18" charset="0"/>
                <a:ea typeface="Open Sans"/>
                <a:cs typeface="Times New Roman" panose="02020603050405020304" pitchFamily="18" charset="0"/>
                <a:sym typeface="Open Sans"/>
              </a:rPr>
              <a:t>According to the chart, the average gross profit of </a:t>
            </a:r>
            <a:r>
              <a:rPr lang="en-US" b="1" dirty="0">
                <a:solidFill>
                  <a:schemeClr val="accent1"/>
                </a:solidFill>
                <a:latin typeface="Times New Roman" panose="02020603050405020304" pitchFamily="18" charset="0"/>
                <a:ea typeface="Open Sans"/>
                <a:cs typeface="Times New Roman" panose="02020603050405020304" pitchFamily="18" charset="0"/>
                <a:sym typeface="Open Sans"/>
              </a:rPr>
              <a:t>Real Estate </a:t>
            </a:r>
            <a:r>
              <a:rPr lang="en-US" dirty="0">
                <a:latin typeface="Times New Roman" panose="02020603050405020304" pitchFamily="18" charset="0"/>
                <a:ea typeface="Open Sans"/>
                <a:cs typeface="Times New Roman" panose="02020603050405020304" pitchFamily="18" charset="0"/>
                <a:sym typeface="Open Sans"/>
              </a:rPr>
              <a:t>is lower than those of other sectors.  Real Estate has the lowest standard deviation (884 million dollars), indicating  minimal variability and a relatively consistent profit level for companies in this sector. </a:t>
            </a:r>
            <a:endParaRPr dirty="0">
              <a:latin typeface="Times New Roman" panose="02020603050405020304" pitchFamily="18" charset="0"/>
              <a:ea typeface="Open Sans"/>
              <a:cs typeface="Times New Roman" panose="02020603050405020304" pitchFamily="18" charset="0"/>
              <a:sym typeface="Open Sans"/>
            </a:endParaRPr>
          </a:p>
        </p:txBody>
      </p:sp>
      <p:sp>
        <p:nvSpPr>
          <p:cNvPr id="4" name="TextBox 3">
            <a:extLst>
              <a:ext uri="{FF2B5EF4-FFF2-40B4-BE49-F238E27FC236}">
                <a16:creationId xmlns:a16="http://schemas.microsoft.com/office/drawing/2014/main" id="{851140D3-3B9E-47FB-9712-DD29B9E5C687}"/>
              </a:ext>
            </a:extLst>
          </p:cNvPr>
          <p:cNvSpPr txBox="1"/>
          <p:nvPr/>
        </p:nvSpPr>
        <p:spPr>
          <a:xfrm>
            <a:off x="359328" y="5357461"/>
            <a:ext cx="6099566" cy="1323439"/>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According to this chart, the median of Telecommunications at $10.39 billion is higher than the energy sector at median of $4.18 billion. The typical company in this sector performs well, reinforcing its overall strength conversely from energy sector that has a significant number of smaller companies which affect the overall average.</a:t>
            </a:r>
          </a:p>
        </p:txBody>
      </p:sp>
    </p:spTree>
    <p:extLst>
      <p:ext uri="{BB962C8B-B14F-4D97-AF65-F5344CB8AC3E}">
        <p14:creationId xmlns:p14="http://schemas.microsoft.com/office/powerpoint/2010/main" val="1609110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p:cNvSpPr txBox="1"/>
          <p:nvPr/>
        </p:nvSpPr>
        <p:spPr>
          <a:xfrm>
            <a:off x="660041" y="2767106"/>
            <a:ext cx="2880828" cy="3071906"/>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600" b="1" kern="1200" dirty="0">
                <a:solidFill>
                  <a:srgbClr val="FFFFFF"/>
                </a:solidFill>
                <a:latin typeface="+mj-lt"/>
                <a:ea typeface="+mj-ea"/>
                <a:cs typeface="+mj-cs"/>
              </a:rPr>
              <a:t>Thank You!!!</a:t>
            </a:r>
          </a:p>
        </p:txBody>
      </p:sp>
      <p:pic>
        <p:nvPicPr>
          <p:cNvPr id="3" name="Picture 2" descr="A person looking at a chart&#10;&#10;Description automatically generated">
            <a:extLst>
              <a:ext uri="{FF2B5EF4-FFF2-40B4-BE49-F238E27FC236}">
                <a16:creationId xmlns:a16="http://schemas.microsoft.com/office/drawing/2014/main" id="{986F4A3D-9664-13CF-BC9C-4EF8B5BD268D}"/>
              </a:ext>
            </a:extLst>
          </p:cNvPr>
          <p:cNvPicPr>
            <a:picLocks noChangeAspect="1"/>
          </p:cNvPicPr>
          <p:nvPr/>
        </p:nvPicPr>
        <p:blipFill>
          <a:blip r:embed="rId2"/>
          <a:stretch>
            <a:fillRect/>
          </a:stretch>
        </p:blipFill>
        <p:spPr>
          <a:xfrm>
            <a:off x="4038604" y="-17819"/>
            <a:ext cx="7689572" cy="6893637"/>
          </a:xfrm>
          <a:prstGeom prst="rect">
            <a:avLst/>
          </a:prstGeom>
        </p:spPr>
      </p:pic>
    </p:spTree>
    <p:extLst>
      <p:ext uri="{BB962C8B-B14F-4D97-AF65-F5344CB8AC3E}">
        <p14:creationId xmlns:p14="http://schemas.microsoft.com/office/powerpoint/2010/main" val="13126750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1592</TotalTime>
  <Words>782</Words>
  <Application>Microsoft Office PowerPoint</Application>
  <PresentationFormat>Widescreen</PresentationFormat>
  <Paragraphs>35</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How has the Cost of Goods Sold(COGsS) (quantitative variable) changed over the years (categorical variable)?</vt:lpstr>
      <vt:lpstr>Cont.</vt:lpstr>
      <vt:lpstr>What is the average Total Operating Expenses (quantitative variable) for each Ticker Symbol (categorical variable)?</vt:lpstr>
      <vt:lpstr>Cont.</vt:lpstr>
      <vt:lpstr>How does the average gross profit (quantitative variable) vary across different GICS sectors (categorical variable)?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dc:creator>
  <cp:lastModifiedBy>Hoda Elbatrawy</cp:lastModifiedBy>
  <cp:revision>101</cp:revision>
  <dcterms:created xsi:type="dcterms:W3CDTF">2020-05-04T07:15:02Z</dcterms:created>
  <dcterms:modified xsi:type="dcterms:W3CDTF">2024-10-19T03:07:04Z</dcterms:modified>
</cp:coreProperties>
</file>