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03" r:id="rId4"/>
  </p:sldMasterIdLst>
  <p:notesMasterIdLst>
    <p:notesMasterId r:id="rId13"/>
  </p:notesMasterIdLst>
  <p:sldIdLst>
    <p:sldId id="353" r:id="rId5"/>
    <p:sldId id="301" r:id="rId6"/>
    <p:sldId id="300" r:id="rId7"/>
    <p:sldId id="349" r:id="rId8"/>
    <p:sldId id="350" r:id="rId9"/>
    <p:sldId id="351" r:id="rId10"/>
    <p:sldId id="352" r:id="rId11"/>
    <p:sldId id="3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FFF"/>
    <a:srgbClr val="00FFFF"/>
    <a:srgbClr val="362795"/>
    <a:srgbClr val="10103D"/>
    <a:srgbClr val="D4D0E9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4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-192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2E5F8C-6D58-8F32-B51F-0C3D8A348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8873926-7B78-3D8B-7329-EF50EAE68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2E5F8C-6D58-8F32-B51F-0C3D8A348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B38A35A-0479-9C12-5A6F-E459151CA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312D6E0-52A8-9730-81A1-85A486A1F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xmlns="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5C45418-A5D9-CF6D-A126-CFC582205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xmlns="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C3DC7D4-9A01-6517-BBA3-25985ED3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xmlns="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6E0A5FF-B1AF-63A9-AB13-9C59EC05F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xmlns="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65DEC11-1F32-4EAC-3FA0-360A3FEBE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xmlns="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xmlns="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xmlns="" id="{21C67B27-3DCB-A612-1630-DEAAA09B863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96" y="1150709"/>
            <a:ext cx="5323937" cy="2204906"/>
          </a:xfrm>
        </p:spPr>
        <p:txBody>
          <a:bodyPr>
            <a:normAutofit/>
          </a:bodyPr>
          <a:lstStyle/>
          <a:p>
            <a:r>
              <a:rPr lang="en-US" sz="3600" dirty="0"/>
              <a:t>Malware Analysis Project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36" y="4553893"/>
            <a:ext cx="5030036" cy="1781355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Ali </a:t>
            </a:r>
            <a:r>
              <a:rPr lang="en-US" b="0" dirty="0" err="1" smtClean="0"/>
              <a:t>Azouz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Steven </a:t>
            </a:r>
            <a:r>
              <a:rPr lang="en-US" b="0" dirty="0" err="1" smtClean="0"/>
              <a:t>Bahaa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 smtClean="0"/>
              <a:t>Zeyad</a:t>
            </a:r>
            <a:r>
              <a:rPr lang="en-US" b="0" dirty="0" smtClean="0"/>
              <a:t> Ashraf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Mariam </a:t>
            </a:r>
            <a:r>
              <a:rPr lang="en-US" b="0" dirty="0" err="1" smtClean="0"/>
              <a:t>ehab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 smtClean="0"/>
              <a:t>Hoda</a:t>
            </a:r>
            <a:r>
              <a:rPr lang="en-US" b="0" dirty="0" smtClean="0"/>
              <a:t> </a:t>
            </a:r>
            <a:r>
              <a:rPr lang="en-US" b="0" dirty="0" err="1" smtClean="0"/>
              <a:t>mohamed</a:t>
            </a:r>
            <a:endParaRPr lang="en-US" b="0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447" y="1635807"/>
            <a:ext cx="3394209" cy="2121381"/>
          </a:xfrm>
        </p:spPr>
      </p:pic>
      <p:pic>
        <p:nvPicPr>
          <p:cNvPr id="5" name="Picture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85" y="3732701"/>
            <a:ext cx="3517095" cy="2344730"/>
          </a:xfrm>
          <a:prstGeom prst="ellipse">
            <a:avLst/>
          </a:prstGeom>
          <a:ln w="9525">
            <a:noFill/>
          </a:ln>
        </p:spPr>
      </p:pic>
      <p:pic>
        <p:nvPicPr>
          <p:cNvPr id="6" name="Picture Placeholder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61" y="2640563"/>
            <a:ext cx="3422634" cy="2264503"/>
          </a:xfrm>
          <a:prstGeom prst="ellipse">
            <a:avLst/>
          </a:prstGeom>
          <a:ln w="9525">
            <a:noFill/>
          </a:ln>
        </p:spPr>
      </p:pic>
      <p:pic>
        <p:nvPicPr>
          <p:cNvPr id="7" name="Picture Placeholder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980" y="999234"/>
            <a:ext cx="2504675" cy="2592193"/>
          </a:xfrm>
          <a:prstGeom prst="ellipse">
            <a:avLst/>
          </a:prstGeom>
          <a:ln w="9525">
            <a:noFill/>
          </a:ln>
        </p:spPr>
      </p:pic>
      <p:sp>
        <p:nvSpPr>
          <p:cNvPr id="4" name="Oval 3"/>
          <p:cNvSpPr/>
          <p:nvPr/>
        </p:nvSpPr>
        <p:spPr>
          <a:xfrm>
            <a:off x="6652543" y="2556588"/>
            <a:ext cx="3710670" cy="2453951"/>
          </a:xfrm>
          <a:prstGeom prst="ellipse">
            <a:avLst/>
          </a:prstGeom>
          <a:noFill/>
          <a:ln w="60325"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8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1057" y="391080"/>
            <a:ext cx="1051102" cy="104991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xmlns="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8469" y="492521"/>
            <a:ext cx="5052635" cy="1132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Changing Malware’s Hash</a:t>
            </a:r>
            <a:endParaRPr lang="en-US" sz="3200" b="1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xmlns="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0255" y="1849980"/>
            <a:ext cx="5052635" cy="1132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Detecting Packers</a:t>
            </a:r>
            <a:endParaRPr lang="en-US" sz="3200" b="1" dirty="0"/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xmlns="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0735" y="3210159"/>
            <a:ext cx="5052635" cy="11320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 File Analysis</a:t>
            </a:r>
            <a:endParaRPr lang="en-US" sz="3200" b="1" dirty="0"/>
          </a:p>
        </p:txBody>
      </p:sp>
      <p:sp>
        <p:nvSpPr>
          <p:cNvPr id="114" name="Footer Placeholder 113">
            <a:extLst>
              <a:ext uri="{FF2B5EF4-FFF2-40B4-BE49-F238E27FC236}">
                <a16:creationId xmlns:a16="http://schemas.microsoft.com/office/drawing/2014/main" xmlns="" id="{40207CFE-CACC-9CEB-794D-0044294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/>
              <a:t>Cyber-Security</a:t>
            </a:r>
            <a:endParaRPr lang="en-US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xmlns="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12">
            <a:extLst>
              <a:ext uri="{FF2B5EF4-FFF2-40B4-BE49-F238E27FC236}">
                <a16:creationId xmlns:a16="http://schemas.microsoft.com/office/drawing/2014/main" xmlns="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0895" y="4444993"/>
            <a:ext cx="5052635" cy="59901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Strings Analysis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9987" y="1750016"/>
            <a:ext cx="1051102" cy="104991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1058" y="3004501"/>
            <a:ext cx="1051102" cy="104991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9988" y="4327265"/>
            <a:ext cx="1051102" cy="104991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18" y="644657"/>
            <a:ext cx="823120" cy="5188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7" y="1934582"/>
            <a:ext cx="716441" cy="716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7" y="3210159"/>
            <a:ext cx="698582" cy="698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7" y="4418701"/>
            <a:ext cx="836819" cy="836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0" y="2292802"/>
            <a:ext cx="3208816" cy="3320938"/>
          </a:xfrm>
          <a:prstGeom prst="rect">
            <a:avLst/>
          </a:prstGeom>
        </p:spPr>
      </p:pic>
      <p:sp>
        <p:nvSpPr>
          <p:cNvPr id="18" name="Text Placeholder 112">
            <a:extLst>
              <a:ext uri="{FF2B5EF4-FFF2-40B4-BE49-F238E27FC236}">
                <a16:creationId xmlns:a16="http://schemas.microsoft.com/office/drawing/2014/main" xmlns="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3734" y="5595040"/>
            <a:ext cx="5052635" cy="59901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API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xmlns="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9988" y="5476187"/>
            <a:ext cx="1051102" cy="104991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87" y="5676522"/>
            <a:ext cx="688704" cy="6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1" grpId="0" build="p"/>
      <p:bldP spid="112" grpId="0" build="p"/>
      <p:bldP spid="113" grpId="0" build="p"/>
      <p:bldP spid="14" grpId="0" build="p"/>
      <p:bldP spid="19" grpId="0" build="p" animBg="1"/>
      <p:bldP spid="20" grpId="0" build="p" animBg="1"/>
      <p:bldP spid="21" grpId="0" build="p" animBg="1"/>
      <p:bldP spid="18" grpId="0" build="p"/>
      <p:bldP spid="2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 smtClean="0"/>
              <a:t>1   -  </a:t>
            </a:r>
            <a:r>
              <a:rPr lang="en-US" dirty="0" smtClean="0"/>
              <a:t>Changing Malware’s </a:t>
            </a:r>
            <a:r>
              <a:rPr lang="en-US" dirty="0" err="1" smtClean="0"/>
              <a:t>HAsh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 smtClean="0"/>
              <a:t>Cyber-Security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6294" y="1497013"/>
            <a:ext cx="7428131" cy="454183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b="1" dirty="0" smtClean="0"/>
              <a:t>Changing </a:t>
            </a:r>
            <a:r>
              <a:rPr lang="en-US" sz="1800" b="1" dirty="0"/>
              <a:t>a malware's hash involves altering its code or structure to create a unique hash, helping it evade signature-based antivirus detection. </a:t>
            </a:r>
            <a:endParaRPr lang="en-US" sz="1800" b="1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b="1" dirty="0" smtClean="0"/>
              <a:t>This </a:t>
            </a:r>
            <a:r>
              <a:rPr lang="en-US" sz="1800" b="1" dirty="0"/>
              <a:t>allows the malware to remain undetected while maintaining its malicious functionality.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21"/>
            <a:ext cx="3846294" cy="3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  -  Detecting packers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/>
              <a:t>Cyber-Security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6294" y="1497013"/>
            <a:ext cx="7428131" cy="4541837"/>
          </a:xfrm>
        </p:spPr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Detecting packer </a:t>
            </a:r>
            <a:r>
              <a:rPr lang="en-US" sz="1800" dirty="0" smtClean="0"/>
              <a:t>involves </a:t>
            </a:r>
            <a:r>
              <a:rPr lang="en-US" sz="1800" dirty="0"/>
              <a:t>identifying patterns or anomalies in binary files, such as unusual compression or encryption signatures</a:t>
            </a:r>
            <a:r>
              <a:rPr lang="en-US" sz="1800" dirty="0" smtClean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 </a:t>
            </a:r>
            <a:r>
              <a:rPr lang="en-US" sz="1800" dirty="0"/>
              <a:t>Techniques </a:t>
            </a:r>
            <a:r>
              <a:rPr lang="en-US" sz="1800" dirty="0" smtClean="0"/>
              <a:t>include </a:t>
            </a:r>
            <a:r>
              <a:rPr lang="en-US" sz="1800" dirty="0"/>
              <a:t>heuristic analysis, entropy measurement, and signature-based detection. 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These </a:t>
            </a:r>
            <a:r>
              <a:rPr lang="en-US" sz="1800" dirty="0"/>
              <a:t>methods help reveal the presence of packers used to obfuscate malware</a:t>
            </a:r>
            <a:r>
              <a:rPr lang="en-US" sz="1600" dirty="0"/>
              <a:t/>
            </a:r>
            <a:br>
              <a:rPr lang="en-US" sz="16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21"/>
            <a:ext cx="3846294" cy="3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4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  -  </a:t>
            </a:r>
            <a:r>
              <a:rPr lang="en-US" dirty="0" smtClean="0"/>
              <a:t>PE File Analysis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/>
              <a:t>Cyber-Security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6294" y="1497013"/>
            <a:ext cx="7428131" cy="454183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PE </a:t>
            </a:r>
            <a:r>
              <a:rPr lang="en-US" sz="1800" dirty="0"/>
              <a:t>file analysis involves checking headers for structure, sections </a:t>
            </a:r>
            <a:r>
              <a:rPr lang="en-US" sz="1800" dirty="0"/>
              <a:t> </a:t>
            </a:r>
            <a:r>
              <a:rPr lang="en-US" sz="1800" dirty="0" smtClean="0"/>
              <a:t>       (.</a:t>
            </a:r>
            <a:r>
              <a:rPr lang="en-US" sz="1800" dirty="0"/>
              <a:t>text, .data) for content, import/export tables for </a:t>
            </a:r>
            <a:r>
              <a:rPr lang="en-US" sz="1800" dirty="0" smtClean="0"/>
              <a:t>dependencies.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U</a:t>
            </a:r>
            <a:r>
              <a:rPr lang="en-US" sz="1800" dirty="0" smtClean="0"/>
              <a:t>sed </a:t>
            </a:r>
            <a:r>
              <a:rPr lang="en-US" sz="1800" dirty="0"/>
              <a:t>to detect packing or compression, aiding in malware detection and reverse engineering.</a:t>
            </a:r>
            <a:r>
              <a:rPr lang="en-US" sz="1600" dirty="0"/>
              <a:t/>
            </a:r>
            <a:br>
              <a:rPr lang="en-US" sz="16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21"/>
            <a:ext cx="3846294" cy="3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76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  -  </a:t>
            </a:r>
            <a:r>
              <a:rPr lang="en-US" dirty="0" smtClean="0"/>
              <a:t>Strings Analysis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/>
              <a:t>Cyber-Security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6294" y="1497013"/>
            <a:ext cx="7428131" cy="4541837"/>
          </a:xfrm>
        </p:spPr>
        <p:txBody>
          <a:bodyPr>
            <a:normAutofit fontScale="92500"/>
          </a:bodyPr>
          <a:lstStyle/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/>
              <a:t>String analysis involves extracting and examining text strings in a file to identify readable content. 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It </a:t>
            </a:r>
            <a:r>
              <a:rPr lang="en-US" sz="1800" dirty="0"/>
              <a:t>helps in detecting embedded URLs, IP addresses, commands, and suspicious keywords. 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This </a:t>
            </a:r>
            <a:r>
              <a:rPr lang="en-US" sz="1800" dirty="0"/>
              <a:t>aids in understanding the file's behavior and potential malicious intent</a:t>
            </a:r>
            <a:r>
              <a:rPr lang="en-US" sz="1600" dirty="0"/>
              <a:t/>
            </a:r>
            <a:br>
              <a:rPr lang="en-US" sz="16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21"/>
            <a:ext cx="3846294" cy="3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54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  - 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r>
              <a:rPr lang="en-US" dirty="0"/>
              <a:t>Cyber-Security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xmlns="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6294" y="1497013"/>
            <a:ext cx="7428131" cy="4541837"/>
          </a:xfrm>
        </p:spPr>
        <p:txBody>
          <a:bodyPr>
            <a:normAutofit fontScale="92500"/>
          </a:bodyPr>
          <a:lstStyle/>
          <a:p>
            <a:endParaRPr lang="en-US" sz="24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API </a:t>
            </a:r>
            <a:r>
              <a:rPr lang="en-US" sz="1800" dirty="0"/>
              <a:t>analysis involves examining the API calls made by a program to </a:t>
            </a:r>
            <a:r>
              <a:rPr lang="en-US" sz="1800" dirty="0" smtClean="0"/>
              <a:t>understand </a:t>
            </a:r>
            <a:r>
              <a:rPr lang="en-US" sz="1800" dirty="0"/>
              <a:t>its interactions with the operating system. 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It </a:t>
            </a:r>
            <a:r>
              <a:rPr lang="en-US" sz="1800" dirty="0"/>
              <a:t>helps identify suspicious behaviors, such as file manipulation, network communication, or process injection. 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This </a:t>
            </a:r>
            <a:r>
              <a:rPr lang="en-US" sz="1800" dirty="0"/>
              <a:t>aids in detecting and analyzing malicious activities within the software.</a:t>
            </a:r>
            <a:r>
              <a:rPr lang="en-US" sz="1600" dirty="0"/>
              <a:t/>
            </a:r>
            <a:br>
              <a:rPr lang="en-US" sz="16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521"/>
            <a:ext cx="3846294" cy="39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79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5148105" cy="285751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Cyber Security Course 23-24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09" y="5820342"/>
            <a:ext cx="8116025" cy="11881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For Any Questions Please Ask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97" y="187302"/>
            <a:ext cx="7775765" cy="61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1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45175639_wac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B3A36-3019-4E93-B322-5E261AC5876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tf45175639_wac</Template>
  <TotalTime>0</TotalTime>
  <Words>288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tf45175639_wac</vt:lpstr>
      <vt:lpstr>Malware Analysis Project </vt:lpstr>
      <vt:lpstr>Tools</vt:lpstr>
      <vt:lpstr>1   -  Changing Malware’s HAsh</vt:lpstr>
      <vt:lpstr>2   -  Detecting packers</vt:lpstr>
      <vt:lpstr>3   -  PE File Analysis</vt:lpstr>
      <vt:lpstr>4   -  Strings Analysis</vt:lpstr>
      <vt:lpstr>5   -  API</vt:lpstr>
      <vt:lpstr>Cyber Security Course 23-24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2023-12-03T11:39:46Z</dcterms:created>
  <dcterms:modified xsi:type="dcterms:W3CDTF">2024-05-20T02:42:52Z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