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A92"/>
    <a:srgbClr val="0B5395"/>
    <a:srgbClr val="0F6FC6"/>
    <a:srgbClr val="B1C5F7"/>
    <a:srgbClr val="C5EE90"/>
    <a:srgbClr val="F7F7F7"/>
    <a:srgbClr val="EEEEEE"/>
    <a:srgbClr val="0BD0D9"/>
    <a:srgbClr val="1BC4BD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CDEDF7-7140-4FA1-8157-3729BBE7E4A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3DD5679-9801-4EEC-B420-4258A13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EDF7-7140-4FA1-8157-3729BBE7E4A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679-9801-4EEC-B420-4258A13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5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EDF7-7140-4FA1-8157-3729BBE7E4A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679-9801-4EEC-B420-4258A13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8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EDF7-7140-4FA1-8157-3729BBE7E4A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679-9801-4EEC-B420-4258A13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5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EDF7-7140-4FA1-8157-3729BBE7E4A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679-9801-4EEC-B420-4258A13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EDF7-7140-4FA1-8157-3729BBE7E4A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679-9801-4EEC-B420-4258A13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1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EDF7-7140-4FA1-8157-3729BBE7E4A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679-9801-4EEC-B420-4258A13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EDF7-7140-4FA1-8157-3729BBE7E4A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679-9801-4EEC-B420-4258A13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1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EDF7-7140-4FA1-8157-3729BBE7E4A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679-9801-4EEC-B420-4258A13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EDF7-7140-4FA1-8157-3729BBE7E4A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3DD5679-9801-4EEC-B420-4258A13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8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CDEDF7-7140-4FA1-8157-3729BBE7E4A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3DD5679-9801-4EEC-B420-4258A13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31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CDEDF7-7140-4FA1-8157-3729BBE7E4A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3DD5679-9801-4EEC-B420-4258A13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8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B53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6D2A-515B-C5BD-A103-0AA75FFA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304" y="1065106"/>
            <a:ext cx="8977376" cy="3486573"/>
          </a:xfrm>
        </p:spPr>
        <p:txBody>
          <a:bodyPr/>
          <a:lstStyle/>
          <a:p>
            <a:r>
              <a:rPr lang="en-US" sz="13800" b="1" spc="-150" dirty="0">
                <a:solidFill>
                  <a:srgbClr val="C9DA92"/>
                </a:solidFill>
              </a:rPr>
              <a:t>S</a:t>
            </a:r>
            <a:r>
              <a:rPr lang="en-US" sz="13800" b="1" spc="-150" dirty="0"/>
              <a:t>mart </a:t>
            </a:r>
            <a:r>
              <a:rPr lang="en-US" sz="13800" b="1" spc="-150" dirty="0">
                <a:solidFill>
                  <a:srgbClr val="C9DA92"/>
                </a:solidFill>
              </a:rPr>
              <a:t>Seller</a:t>
            </a:r>
          </a:p>
        </p:txBody>
      </p:sp>
    </p:spTree>
    <p:extLst>
      <p:ext uri="{BB962C8B-B14F-4D97-AF65-F5344CB8AC3E}">
        <p14:creationId xmlns:p14="http://schemas.microsoft.com/office/powerpoint/2010/main" val="23495877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3EA5E-3A68-7BC0-EB72-0398DDE5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95"/>
            <a:ext cx="7737378" cy="3919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FC53B-C82D-F5B4-87AD-E61FCF442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9"/>
          <a:stretch/>
        </p:blipFill>
        <p:spPr>
          <a:xfrm>
            <a:off x="5662367" y="2771782"/>
            <a:ext cx="6281394" cy="391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9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9C04E-AA3D-0ECC-00A5-57B3492FFE8A}"/>
              </a:ext>
            </a:extLst>
          </p:cNvPr>
          <p:cNvGrpSpPr/>
          <p:nvPr/>
        </p:nvGrpSpPr>
        <p:grpSpPr>
          <a:xfrm>
            <a:off x="7595213" y="1919025"/>
            <a:ext cx="2927041" cy="489576"/>
            <a:chOff x="8008144" y="1372960"/>
            <a:chExt cx="3398363" cy="39416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AE49E44-6968-8F23-ECBB-FC765E630A53}"/>
                </a:ext>
              </a:extLst>
            </p:cNvPr>
            <p:cNvSpPr/>
            <p:nvPr/>
          </p:nvSpPr>
          <p:spPr>
            <a:xfrm>
              <a:off x="8008144" y="1372960"/>
              <a:ext cx="3398363" cy="367655"/>
            </a:xfrm>
            <a:prstGeom prst="round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BA7993-F4EC-F764-0036-95E7D1CFEAD3}"/>
                </a:ext>
              </a:extLst>
            </p:cNvPr>
            <p:cNvSpPr txBox="1"/>
            <p:nvPr/>
          </p:nvSpPr>
          <p:spPr>
            <a:xfrm>
              <a:off x="8530225" y="1397789"/>
              <a:ext cx="1930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Jalal" panose="00000400000000000000" pitchFamily="2" charset="-78"/>
                </a:rPr>
                <a:t>دسته بندی کالاها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B Jalal" panose="00000400000000000000" pitchFamily="2" charset="-78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727FD44-E66A-9042-7718-71DC4D587776}"/>
              </a:ext>
            </a:extLst>
          </p:cNvPr>
          <p:cNvGrpSpPr/>
          <p:nvPr/>
        </p:nvGrpSpPr>
        <p:grpSpPr>
          <a:xfrm>
            <a:off x="7764374" y="2574021"/>
            <a:ext cx="2010801" cy="3172250"/>
            <a:chOff x="9716752" y="1981478"/>
            <a:chExt cx="2009854" cy="34649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DCB2B7-0C4F-C3CB-471D-2C64A71B0AC5}"/>
                </a:ext>
              </a:extLst>
            </p:cNvPr>
            <p:cNvSpPr txBox="1"/>
            <p:nvPr/>
          </p:nvSpPr>
          <p:spPr>
            <a:xfrm>
              <a:off x="9716752" y="1981478"/>
              <a:ext cx="1930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B Jalal" panose="00000400000000000000" pitchFamily="2" charset="-78"/>
                </a:rPr>
                <a:t>تعداد امتیاز دهنده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B Jalal" panose="00000400000000000000" pitchFamily="2" charset="-78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B92825-9E21-0D88-229C-AF057EFA63FE}"/>
                </a:ext>
              </a:extLst>
            </p:cNvPr>
            <p:cNvSpPr txBox="1"/>
            <p:nvPr/>
          </p:nvSpPr>
          <p:spPr>
            <a:xfrm>
              <a:off x="10379904" y="2587402"/>
              <a:ext cx="1261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B Jalal" panose="00000400000000000000" pitchFamily="2" charset="-78"/>
                </a:rPr>
                <a:t>میزان امتیاز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B Jalal" panose="00000400000000000000" pitchFamily="2" charset="-78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77C566-C647-8689-1870-902A2BDBD095}"/>
                </a:ext>
              </a:extLst>
            </p:cNvPr>
            <p:cNvSpPr txBox="1"/>
            <p:nvPr/>
          </p:nvSpPr>
          <p:spPr>
            <a:xfrm>
              <a:off x="10146007" y="3210058"/>
              <a:ext cx="1478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B Jalal" panose="00000400000000000000" pitchFamily="2" charset="-78"/>
                </a:rPr>
                <a:t>اندازه محصول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B Jalal" panose="00000400000000000000" pitchFamily="2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2197C8-9D43-E62D-9850-2BDCFB48423D}"/>
                </a:ext>
              </a:extLst>
            </p:cNvPr>
            <p:cNvSpPr txBox="1"/>
            <p:nvPr/>
          </p:nvSpPr>
          <p:spPr>
            <a:xfrm>
              <a:off x="10331353" y="3811861"/>
              <a:ext cx="133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B Jalal" panose="00000400000000000000" pitchFamily="2" charset="-78"/>
                </a:rPr>
                <a:t>وزن محصول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B Jalal" panose="00000400000000000000" pitchFamily="2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CE4C1D7-07E7-B113-5D88-1F16CC52D9D3}"/>
                </a:ext>
              </a:extLst>
            </p:cNvPr>
            <p:cNvSpPr txBox="1"/>
            <p:nvPr/>
          </p:nvSpPr>
          <p:spPr>
            <a:xfrm>
              <a:off x="10463266" y="4454428"/>
              <a:ext cx="1228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B Jalal" panose="00000400000000000000" pitchFamily="2" charset="-78"/>
                </a:rPr>
                <a:t>تعداد عکس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B Jalal" panose="00000400000000000000" pitchFamily="2" charset="-78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C39B4D-D1BD-6942-DEE2-4E2D014F0AE4}"/>
                </a:ext>
              </a:extLst>
            </p:cNvPr>
            <p:cNvSpPr txBox="1"/>
            <p:nvPr/>
          </p:nvSpPr>
          <p:spPr>
            <a:xfrm>
              <a:off x="10724039" y="5077084"/>
              <a:ext cx="100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B Jalal" panose="00000400000000000000" pitchFamily="2" charset="-78"/>
                </a:rPr>
                <a:t>تعداد رنگ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B Jalal" panose="00000400000000000000" pitchFamily="2" charset="-78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B635912-6503-06AC-74BC-9A6FD0BBA514}"/>
              </a:ext>
            </a:extLst>
          </p:cNvPr>
          <p:cNvSpPr txBox="1"/>
          <p:nvPr/>
        </p:nvSpPr>
        <p:spPr>
          <a:xfrm>
            <a:off x="8055691" y="1040719"/>
            <a:ext cx="1634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solidFill>
                  <a:srgbClr val="0B5395"/>
                </a:solidFill>
                <a:cs typeface="B Koodak" panose="00000700000000000000" pitchFamily="2" charset="-78"/>
              </a:rPr>
              <a:t>محصول</a:t>
            </a:r>
            <a:endParaRPr lang="en-US" sz="3200" dirty="0">
              <a:solidFill>
                <a:srgbClr val="0B5395"/>
              </a:solidFill>
              <a:cs typeface="B Koodak" panose="000007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4E7E5-5CFD-EFAD-CAA7-9C58766ADA3A}"/>
              </a:ext>
            </a:extLst>
          </p:cNvPr>
          <p:cNvSpPr txBox="1"/>
          <p:nvPr/>
        </p:nvSpPr>
        <p:spPr>
          <a:xfrm>
            <a:off x="5011200" y="1013409"/>
            <a:ext cx="1634108" cy="53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chemeClr val="bg1"/>
                </a:solidFill>
                <a:cs typeface="B Koodak" panose="00000700000000000000" pitchFamily="2" charset="-78"/>
              </a:rPr>
              <a:t>رقبا</a:t>
            </a:r>
            <a:endParaRPr lang="en-US" sz="32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C16487-0362-B853-C44B-FFC74AE4DAED}"/>
              </a:ext>
            </a:extLst>
          </p:cNvPr>
          <p:cNvSpPr txBox="1"/>
          <p:nvPr/>
        </p:nvSpPr>
        <p:spPr>
          <a:xfrm>
            <a:off x="3246255" y="1104238"/>
            <a:ext cx="1634108" cy="53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0B5395"/>
                </a:solidFill>
                <a:cs typeface="B Koodak" panose="00000700000000000000" pitchFamily="2" charset="-78"/>
              </a:rPr>
              <a:t>فروش</a:t>
            </a:r>
            <a:endParaRPr lang="en-US" sz="3200" dirty="0">
              <a:solidFill>
                <a:srgbClr val="0B5395"/>
              </a:solidFill>
              <a:cs typeface="B Koodak" panose="00000700000000000000" pitchFamily="2" charset="-7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7251C4-ECE9-BC9D-6E15-91F822F41937}"/>
              </a:ext>
            </a:extLst>
          </p:cNvPr>
          <p:cNvSpPr txBox="1"/>
          <p:nvPr/>
        </p:nvSpPr>
        <p:spPr>
          <a:xfrm>
            <a:off x="5719987" y="1927036"/>
            <a:ext cx="128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solidFill>
                  <a:srgbClr val="0B5395"/>
                </a:solidFill>
                <a:cs typeface="B Jalal" panose="00000400000000000000" pitchFamily="2" charset="-78"/>
              </a:rPr>
              <a:t>تعداد رقبا</a:t>
            </a:r>
            <a:endParaRPr lang="en-US" b="1" dirty="0">
              <a:solidFill>
                <a:srgbClr val="0B5395"/>
              </a:solidFill>
              <a:cs typeface="B Jalal" panose="00000400000000000000" pitchFamily="2" charset="-78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2F42-ACCC-47FE-1E7E-72D98136BD58}"/>
              </a:ext>
            </a:extLst>
          </p:cNvPr>
          <p:cNvSpPr txBox="1"/>
          <p:nvPr/>
        </p:nvSpPr>
        <p:spPr>
          <a:xfrm>
            <a:off x="5651184" y="2894158"/>
            <a:ext cx="135072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solidFill>
                  <a:srgbClr val="0B5395"/>
                </a:solidFill>
                <a:cs typeface="B Jalal" panose="00000400000000000000" pitchFamily="2" charset="-78"/>
              </a:rPr>
              <a:t>تعداد نظرات</a:t>
            </a:r>
            <a:endParaRPr lang="en-US" b="1" dirty="0">
              <a:solidFill>
                <a:srgbClr val="0B5395"/>
              </a:solidFill>
              <a:cs typeface="B Jalal" panose="00000400000000000000" pitchFamily="2" charset="-78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C62B586-1164-3140-7DBD-17CC4C7923B0}"/>
              </a:ext>
            </a:extLst>
          </p:cNvPr>
          <p:cNvSpPr txBox="1"/>
          <p:nvPr/>
        </p:nvSpPr>
        <p:spPr>
          <a:xfrm>
            <a:off x="4901948" y="2411685"/>
            <a:ext cx="21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solidFill>
                  <a:srgbClr val="0B5395"/>
                </a:solidFill>
                <a:cs typeface="B Jalal" panose="00000400000000000000" pitchFamily="2" charset="-78"/>
              </a:rPr>
              <a:t>تعداد پرسش ها</a:t>
            </a:r>
            <a:endParaRPr lang="en-US" b="1" dirty="0">
              <a:solidFill>
                <a:srgbClr val="0B5395"/>
              </a:solidFill>
              <a:cs typeface="B Jalal" panose="00000400000000000000" pitchFamily="2" charset="-7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FAB004B-B488-00C7-CBC2-FF71361BA433}"/>
              </a:ext>
            </a:extLst>
          </p:cNvPr>
          <p:cNvSpPr txBox="1"/>
          <p:nvPr/>
        </p:nvSpPr>
        <p:spPr>
          <a:xfrm>
            <a:off x="4986779" y="3766088"/>
            <a:ext cx="207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solidFill>
                  <a:srgbClr val="0B5395"/>
                </a:solidFill>
                <a:cs typeface="B Jalal" panose="00000400000000000000" pitchFamily="2" charset="-78"/>
              </a:rPr>
              <a:t>نوع ارسال</a:t>
            </a:r>
            <a:endParaRPr lang="en-US" b="1" dirty="0">
              <a:solidFill>
                <a:srgbClr val="0B5395"/>
              </a:solidFill>
              <a:cs typeface="B Jalal" panose="00000400000000000000" pitchFamily="2" charset="-78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93A85FC-0C76-9243-C734-32F2015201B9}"/>
              </a:ext>
            </a:extLst>
          </p:cNvPr>
          <p:cNvGrpSpPr/>
          <p:nvPr/>
        </p:nvGrpSpPr>
        <p:grpSpPr>
          <a:xfrm>
            <a:off x="4185145" y="4289322"/>
            <a:ext cx="2872235" cy="381954"/>
            <a:chOff x="4534966" y="1825821"/>
            <a:chExt cx="1735134" cy="363858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EBEAEB4-07CA-37CF-0B0F-4689EDD7CDB5}"/>
                </a:ext>
              </a:extLst>
            </p:cNvPr>
            <p:cNvSpPr txBox="1"/>
            <p:nvPr/>
          </p:nvSpPr>
          <p:spPr>
            <a:xfrm>
              <a:off x="5019238" y="1837845"/>
              <a:ext cx="1250862" cy="35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b="1" dirty="0">
                  <a:solidFill>
                    <a:srgbClr val="0B5395"/>
                  </a:solidFill>
                  <a:cs typeface="B Jalal" panose="00000400000000000000" pitchFamily="2" charset="-78"/>
                </a:rPr>
                <a:t>نوع گارانتی</a:t>
              </a:r>
              <a:endParaRPr lang="en-US" b="1" dirty="0">
                <a:solidFill>
                  <a:srgbClr val="0B5395"/>
                </a:solidFill>
                <a:cs typeface="B Jalal" panose="00000400000000000000" pitchFamily="2" charset="-78"/>
              </a:endParaRP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8E67803-E779-9765-9701-AAC3495A46BF}"/>
                </a:ext>
              </a:extLst>
            </p:cNvPr>
            <p:cNvSpPr/>
            <p:nvPr/>
          </p:nvSpPr>
          <p:spPr>
            <a:xfrm>
              <a:off x="4534966" y="1825821"/>
              <a:ext cx="1045233" cy="291254"/>
            </a:xfrm>
            <a:prstGeom prst="round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B5395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1C3B44F-1901-4BD9-E11C-9A9DA2B3EFC2}"/>
              </a:ext>
            </a:extLst>
          </p:cNvPr>
          <p:cNvGrpSpPr/>
          <p:nvPr/>
        </p:nvGrpSpPr>
        <p:grpSpPr>
          <a:xfrm>
            <a:off x="4984263" y="4819867"/>
            <a:ext cx="2070601" cy="381956"/>
            <a:chOff x="5019238" y="1825821"/>
            <a:chExt cx="1250862" cy="36386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4B5F863-5C33-6E3D-68CB-F0B1DB7266B7}"/>
                </a:ext>
              </a:extLst>
            </p:cNvPr>
            <p:cNvSpPr txBox="1"/>
            <p:nvPr/>
          </p:nvSpPr>
          <p:spPr>
            <a:xfrm>
              <a:off x="5019238" y="1837847"/>
              <a:ext cx="1250862" cy="35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b="1" dirty="0">
                  <a:solidFill>
                    <a:srgbClr val="0B5395"/>
                  </a:solidFill>
                  <a:cs typeface="B Jalal" panose="00000400000000000000" pitchFamily="2" charset="-78"/>
                </a:rPr>
                <a:t>اصالت کالا</a:t>
              </a:r>
              <a:endParaRPr lang="en-US" b="1" dirty="0">
                <a:solidFill>
                  <a:srgbClr val="0B5395"/>
                </a:solidFill>
                <a:cs typeface="B Jalal" panose="00000400000000000000" pitchFamily="2" charset="-78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DED2499-E029-6F66-ED8B-806345875770}"/>
                </a:ext>
              </a:extLst>
            </p:cNvPr>
            <p:cNvSpPr/>
            <p:nvPr/>
          </p:nvSpPr>
          <p:spPr>
            <a:xfrm>
              <a:off x="5361099" y="1825821"/>
              <a:ext cx="219098" cy="225184"/>
            </a:xfrm>
            <a:prstGeom prst="round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B5395"/>
                </a:solidFill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D44F81B6-67BE-A58B-2FE8-9DF1D3DB4190}"/>
              </a:ext>
            </a:extLst>
          </p:cNvPr>
          <p:cNvSpPr txBox="1"/>
          <p:nvPr/>
        </p:nvSpPr>
        <p:spPr>
          <a:xfrm>
            <a:off x="4240216" y="3302455"/>
            <a:ext cx="370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solidFill>
                  <a:srgbClr val="0B5395"/>
                </a:solidFill>
                <a:cs typeface="B Jalal" panose="00000400000000000000" pitchFamily="2" charset="-78"/>
              </a:rPr>
              <a:t>امتیاز بهترین فروشنده</a:t>
            </a:r>
            <a:endParaRPr lang="en-US" b="1" dirty="0">
              <a:solidFill>
                <a:srgbClr val="0B5395"/>
              </a:solidFill>
              <a:cs typeface="B Jalal" panose="00000400000000000000" pitchFamily="2" charset="-7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611C8C6-D3ED-1611-F866-0A86098D6B77}"/>
              </a:ext>
            </a:extLst>
          </p:cNvPr>
          <p:cNvSpPr txBox="1"/>
          <p:nvPr/>
        </p:nvSpPr>
        <p:spPr>
          <a:xfrm>
            <a:off x="3539353" y="1877791"/>
            <a:ext cx="1281924" cy="3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solidFill>
                  <a:srgbClr val="0B5395"/>
                </a:solidFill>
                <a:cs typeface="B Jalal" panose="00000400000000000000" pitchFamily="2" charset="-78"/>
              </a:rPr>
              <a:t>قیمت برنده</a:t>
            </a:r>
            <a:endParaRPr lang="en-US" b="1" dirty="0">
              <a:solidFill>
                <a:srgbClr val="0B5395"/>
              </a:solidFill>
              <a:cs typeface="B Jalal" panose="00000400000000000000" pitchFamily="2" charset="-78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7FB649D-B450-CB32-23BC-B14386CC0A9E}"/>
              </a:ext>
            </a:extLst>
          </p:cNvPr>
          <p:cNvSpPr txBox="1"/>
          <p:nvPr/>
        </p:nvSpPr>
        <p:spPr>
          <a:xfrm>
            <a:off x="3325400" y="2384416"/>
            <a:ext cx="1475818" cy="33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solidFill>
                  <a:srgbClr val="0B5395"/>
                </a:solidFill>
                <a:cs typeface="B Jalal" panose="00000400000000000000" pitchFamily="2" charset="-78"/>
              </a:rPr>
              <a:t>فروش تخمینی</a:t>
            </a:r>
            <a:endParaRPr lang="en-US" b="1" dirty="0">
              <a:solidFill>
                <a:srgbClr val="0B5395"/>
              </a:solidFill>
              <a:cs typeface="B Jalal" panose="00000400000000000000" pitchFamily="2" charset="-78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9C6F8DC-A638-FD8A-5F36-652EE2A0B207}"/>
              </a:ext>
            </a:extLst>
          </p:cNvPr>
          <p:cNvSpPr txBox="1"/>
          <p:nvPr/>
        </p:nvSpPr>
        <p:spPr>
          <a:xfrm>
            <a:off x="2371839" y="2860567"/>
            <a:ext cx="2449438" cy="33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solidFill>
                  <a:srgbClr val="0B5395"/>
                </a:solidFill>
                <a:cs typeface="B Jalal" panose="00000400000000000000" pitchFamily="2" charset="-78"/>
              </a:rPr>
              <a:t>محدوده قیمت</a:t>
            </a:r>
            <a:endParaRPr lang="en-US" b="1" dirty="0">
              <a:solidFill>
                <a:srgbClr val="0B5395"/>
              </a:solidFill>
              <a:cs typeface="B Jalal" panose="000004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32CBA2-EFAD-171F-5AD6-6A6212B58435}"/>
              </a:ext>
            </a:extLst>
          </p:cNvPr>
          <p:cNvSpPr txBox="1"/>
          <p:nvPr/>
        </p:nvSpPr>
        <p:spPr>
          <a:xfrm>
            <a:off x="5410514" y="1027986"/>
            <a:ext cx="1634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0B5395"/>
                </a:solidFill>
                <a:cs typeface="B Koodak" panose="00000700000000000000" pitchFamily="2" charset="-78"/>
              </a:rPr>
              <a:t>رقبا</a:t>
            </a:r>
            <a:endParaRPr lang="en-US" sz="3200" dirty="0">
              <a:solidFill>
                <a:srgbClr val="0B5395"/>
              </a:solidFill>
              <a:cs typeface="B Koodak" panose="000007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0018BB-D59D-9E13-7792-61523E282EC8}"/>
              </a:ext>
            </a:extLst>
          </p:cNvPr>
          <p:cNvSpPr txBox="1"/>
          <p:nvPr/>
        </p:nvSpPr>
        <p:spPr>
          <a:xfrm>
            <a:off x="565607" y="273377"/>
            <a:ext cx="282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Montserrat ExtraBold" pitchFamily="2" charset="0"/>
              </a:rPr>
              <a:t>Smart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itchFamily="2" charset="0"/>
              </a:rPr>
              <a:t>Seller</a:t>
            </a:r>
          </a:p>
        </p:txBody>
      </p:sp>
    </p:spTree>
    <p:extLst>
      <p:ext uri="{BB962C8B-B14F-4D97-AF65-F5344CB8AC3E}">
        <p14:creationId xmlns:p14="http://schemas.microsoft.com/office/powerpoint/2010/main" val="399162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4A553-A0FB-4A67-6E24-071709BB2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8" y="563317"/>
            <a:ext cx="10189096" cy="5731366"/>
          </a:xfrm>
        </p:spPr>
      </p:pic>
    </p:spTree>
    <p:extLst>
      <p:ext uri="{BB962C8B-B14F-4D97-AF65-F5344CB8AC3E}">
        <p14:creationId xmlns:p14="http://schemas.microsoft.com/office/powerpoint/2010/main" val="227560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3B18B-DDBF-B00A-782C-D3467E174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8" y="377073"/>
            <a:ext cx="9630716" cy="54172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EB44BA-4BED-4695-D7B6-1CA5F4E7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771" y="4192224"/>
            <a:ext cx="9018229" cy="23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7419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1672</TotalTime>
  <Words>45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 Jalal</vt:lpstr>
      <vt:lpstr>B Koodak</vt:lpstr>
      <vt:lpstr>Calibri Light</vt:lpstr>
      <vt:lpstr>Montserrat ExtraBold</vt:lpstr>
      <vt:lpstr>Metropolitan</vt:lpstr>
      <vt:lpstr>Smart Seller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hoda@anabon.com Hoda</dc:creator>
  <cp:lastModifiedBy>hoda@anabon.com Hoda</cp:lastModifiedBy>
  <cp:revision>4</cp:revision>
  <dcterms:created xsi:type="dcterms:W3CDTF">2024-08-19T05:50:37Z</dcterms:created>
  <dcterms:modified xsi:type="dcterms:W3CDTF">2024-09-08T08:54:46Z</dcterms:modified>
</cp:coreProperties>
</file>