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B69C-16F3-4291-B760-8BC5D745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491F8-E6EC-4973-BC98-449A7155E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D2FF-8250-4906-9286-371D831D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9EAA-FEC6-45AB-9E01-2FB07D43FF2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DD6B-2832-4FCF-B470-B657CE1F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EF01-10B6-4586-8DF6-22079F25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82FE-D7C0-4DC8-9E2A-2E15ED3B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1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A975-C634-4F45-8176-74C0524B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E3B31-7769-43BF-9368-69EC8B59A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2B56-5203-4BE2-A6ED-9BC73BEB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9EAA-FEC6-45AB-9E01-2FB07D43FF2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94C2-E932-45B6-9AA0-06A69715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1A478-FE2C-454C-ABD5-C66595E8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82FE-D7C0-4DC8-9E2A-2E15ED3B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75DA0-D1FD-4B44-866E-0B7ECEFC8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4BF6-7920-457A-8A77-981B947BA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DDDFF-E844-44E0-A757-A708B220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9EAA-FEC6-45AB-9E01-2FB07D43FF2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0F8C-2C68-45B2-AFF6-9A75E74E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E3326-A9B9-46ED-AEFB-94CD72F9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82FE-D7C0-4DC8-9E2A-2E15ED3B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BE41-0410-4093-9643-F1EFBB00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B03F-3589-4CB3-989F-0D479EF1F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825E7-7BE1-4C52-9A01-4DE481AA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9EAA-FEC6-45AB-9E01-2FB07D43FF2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ED94-5810-4FDD-AF31-730C9F00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EB22-6AAD-4B2A-90E9-4D6F202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82FE-D7C0-4DC8-9E2A-2E15ED3B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8A91-D1D5-4AF9-A221-E90B32C7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638F3-6B5C-4158-B0BD-10C9E20F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DF82-8BB6-444E-9D33-A7DB37E4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9EAA-FEC6-45AB-9E01-2FB07D43FF2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B99AD-9A7D-4898-99C6-C8CCE41A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14F8-038E-4CAC-931E-B933D610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82FE-D7C0-4DC8-9E2A-2E15ED3B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7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84B6-D19F-47F5-9CA2-4355DC49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6CBF-7C07-41E9-8961-9A41048E8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268D-F79A-43D1-BC60-67158AAB4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9410D-46E2-4446-80B8-080D9869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9EAA-FEC6-45AB-9E01-2FB07D43FF2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D9959-9C2D-4570-9DBF-F3AE6457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316BB-2423-4CD4-9F3E-327B97AC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82FE-D7C0-4DC8-9E2A-2E15ED3B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BDCB-5293-4443-8BEC-3CB0F5E5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5862B-09D2-48FA-8510-39697D55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7A703-AA4D-4FDB-AF07-B6ED5C63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B17CB-E33B-4AE8-9CF5-094900CEA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20EAD-CFE2-4AE1-B9AB-9196FB693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70B42-C02B-499D-8182-A836426E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9EAA-FEC6-45AB-9E01-2FB07D43FF2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BD1D0-8148-4FC1-832D-0D8C179F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DAA03-2413-4055-9F58-44080D81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82FE-D7C0-4DC8-9E2A-2E15ED3B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6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A179-E843-4BCD-B9E3-2AADF99C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49565-606C-4319-B033-24C95564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9EAA-FEC6-45AB-9E01-2FB07D43FF2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340CE-6451-4564-AD7C-0FD8B3A2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CF43C-B6A4-4373-87B2-959D2DF6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82FE-D7C0-4DC8-9E2A-2E15ED3B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4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D8E40-5502-4383-8624-D644D38D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9EAA-FEC6-45AB-9E01-2FB07D43FF2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FA73B-14FE-4AC8-9D67-0C7151B3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CA92F-E694-4916-B289-D832A62C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82FE-D7C0-4DC8-9E2A-2E15ED3B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1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73A9-CE3D-4C0D-AE7D-439C4739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43FF-E48E-496F-8519-DF91B6C3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CB35A-8A7C-4A24-A9B0-67D3258AA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CCDB1-D9C4-45BD-B653-4BFD3C08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9EAA-FEC6-45AB-9E01-2FB07D43FF2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630D-88CC-447E-8E96-B10622FB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7E4A-0637-4633-BBEB-ED76F56A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82FE-D7C0-4DC8-9E2A-2E15ED3B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0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00EB-CF79-421F-989F-C813B1C4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19693-782B-47FD-B8A7-C68A18920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DD42A-2CAE-49C9-9EDC-1B6FD65D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54F9A-9E7E-4FD1-9261-2BC17FD7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9EAA-FEC6-45AB-9E01-2FB07D43FF2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11EB0-DE7E-4102-A228-EB53C12C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9A81D-3931-46E3-9A42-61AB60E8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82FE-D7C0-4DC8-9E2A-2E15ED3B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E2DA7-1CC4-40E3-AA95-FEBD6719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9193B-F961-4CD9-B38B-0D2035D6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13EC-DB72-4B99-957E-96B09A678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49EAA-FEC6-45AB-9E01-2FB07D43FF2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5F3F7-80F8-46D1-9F92-F37785CE6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04E87-FF3E-446C-99C3-ACE2C06F6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82FE-D7C0-4DC8-9E2A-2E15ED3B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3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0608241-8119-442E-BB06-91D49E55B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1" y="0"/>
            <a:ext cx="78816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6266D-44BF-4AF4-87D3-DB006DE1F287}"/>
              </a:ext>
            </a:extLst>
          </p:cNvPr>
          <p:cNvSpPr txBox="1"/>
          <p:nvPr/>
        </p:nvSpPr>
        <p:spPr>
          <a:xfrm>
            <a:off x="5886450" y="0"/>
            <a:ext cx="722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Team: Hoda Akl, </a:t>
            </a:r>
            <a:r>
              <a:rPr lang="en-US" dirty="0" err="1"/>
              <a:t>Ritesh</a:t>
            </a:r>
            <a:r>
              <a:rPr lang="en-US" dirty="0"/>
              <a:t> </a:t>
            </a:r>
            <a:r>
              <a:rPr lang="en-US" dirty="0" err="1"/>
              <a:t>Chowdhry</a:t>
            </a:r>
            <a:r>
              <a:rPr lang="en-US" dirty="0"/>
              <a:t> &amp; Prasanth </a:t>
            </a:r>
            <a:r>
              <a:rPr lang="en-US" dirty="0" err="1"/>
              <a:t>Shyamsundar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97BF4-609A-47E8-BF42-E15E6F02621D}"/>
              </a:ext>
            </a:extLst>
          </p:cNvPr>
          <p:cNvSpPr txBox="1"/>
          <p:nvPr/>
        </p:nvSpPr>
        <p:spPr>
          <a:xfrm>
            <a:off x="8041617" y="979090"/>
            <a:ext cx="4150383" cy="482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Test </a:t>
            </a:r>
            <a:r>
              <a:rPr lang="en-US" dirty="0"/>
              <a:t>a</a:t>
            </a:r>
            <a:r>
              <a:rPr lang="en-US"/>
              <a:t>ccuracy</a:t>
            </a:r>
            <a:r>
              <a:rPr lang="en-US" dirty="0"/>
              <a:t>: 76.45%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Loss: Categorical Cross Entropy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Batches of 200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Optimizer: Adam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Early stopping: monitoring validation loss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Trained for 200 Epochs  </a:t>
            </a:r>
          </a:p>
        </p:txBody>
      </p:sp>
    </p:spTree>
    <p:extLst>
      <p:ext uri="{BB962C8B-B14F-4D97-AF65-F5344CB8AC3E}">
        <p14:creationId xmlns:p14="http://schemas.microsoft.com/office/powerpoint/2010/main" val="233377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Akl,Hoda</dc:creator>
  <cp:lastModifiedBy>Hoda Akl</cp:lastModifiedBy>
  <cp:revision>3</cp:revision>
  <dcterms:created xsi:type="dcterms:W3CDTF">2020-11-30T21:55:43Z</dcterms:created>
  <dcterms:modified xsi:type="dcterms:W3CDTF">2020-11-30T22:08:24Z</dcterms:modified>
</cp:coreProperties>
</file>