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1C7B-7654-4A49-8252-DB3FA2EBB9F7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28224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A component that “plays” a game with its environment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76943" y="5552216"/>
                <a:ext cx="11049000" cy="1163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sensor with two modes: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dirty="0" smtClean="0"/>
                  <a:t>igh quality, </a:t>
                </a:r>
                <a:r>
                  <a:rPr lang="en-US" b="1" dirty="0" smtClean="0">
                    <a:solidFill>
                      <a:srgbClr val="1F1FFD"/>
                    </a:solidFill>
                  </a:rPr>
                  <a:t>L</a:t>
                </a:r>
                <a:r>
                  <a:rPr lang="en-US" dirty="0" smtClean="0"/>
                  <a:t>ow quality.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After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dirty="0" smtClean="0"/>
                  <a:t>, the estimation 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is best, after </a:t>
                </a:r>
                <a:r>
                  <a:rPr lang="en-US" b="1" dirty="0" smtClean="0">
                    <a:solidFill>
                      <a:srgbClr val="1F1FFD"/>
                    </a:solidFill>
                  </a:rPr>
                  <a:t>L</a:t>
                </a:r>
                <a:r>
                  <a:rPr lang="en-US" dirty="0" smtClean="0"/>
                  <a:t> it may degrade.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6943" y="5552216"/>
                <a:ext cx="11049000" cy="1163867"/>
              </a:xfrm>
              <a:blipFill>
                <a:blip r:embed="rId2"/>
                <a:stretch>
                  <a:fillRect l="-1159" t="-8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77" y="1765333"/>
            <a:ext cx="8877981" cy="34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A solution of the </a:t>
            </a:r>
            <a:r>
              <a:rPr lang="en-US" dirty="0" smtClean="0"/>
              <a:t>game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909596" y="5458910"/>
                <a:ext cx="5049416" cy="65264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must not schedule L 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09596" y="5458910"/>
                <a:ext cx="5049416" cy="652642"/>
              </a:xfrm>
              <a:blipFill>
                <a:blip r:embed="rId2"/>
                <a:stretch>
                  <a:fillRect l="-2171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85" y="1375683"/>
            <a:ext cx="9010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simultaneous games (composition)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4" y="1261749"/>
            <a:ext cx="6621481" cy="272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5" y="3991535"/>
            <a:ext cx="6621481" cy="27297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68964" y="1567543"/>
            <a:ext cx="345231" cy="37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0264" y="4288132"/>
            <a:ext cx="345231" cy="37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3131" y="2864999"/>
                <a:ext cx="4016828" cy="6526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cannot allow both games to be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3131" y="2864999"/>
                <a:ext cx="4016828" cy="652642"/>
              </a:xfrm>
              <a:blipFill>
                <a:blip r:embed="rId3"/>
                <a:stretch>
                  <a:fillRect l="-2276" t="-21495"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3131" y="3994345"/>
                <a:ext cx="4016828" cy="65264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both components are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at least one H must be scheduled</a:t>
                </a:r>
              </a:p>
            </p:txBody>
          </p:sp>
        </mc:Choice>
        <mc:Fallback>
          <p:sp>
            <p:nvSpPr>
              <p:cNvPr id="10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3131" y="3994345"/>
                <a:ext cx="4016828" cy="652642"/>
              </a:xfrm>
              <a:blipFill>
                <a:blip r:embed="rId4"/>
                <a:stretch>
                  <a:fillRect l="-1973" t="-19626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7553131" y="5123691"/>
            <a:ext cx="4016828" cy="6526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Adding another similar component makes the system </a:t>
            </a:r>
            <a:r>
              <a:rPr lang="en-US" b="1" dirty="0" err="1" smtClean="0">
                <a:solidFill>
                  <a:srgbClr val="FF0000"/>
                </a:solidFill>
              </a:rPr>
              <a:t>unchesdulable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964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A reactive scheduler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09" y="1654628"/>
            <a:ext cx="6101728" cy="35331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705" y="4394718"/>
            <a:ext cx="18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942509" y="5654351"/>
                <a:ext cx="708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scheduler is “in the loop”: it controls the tasks =&gt; %CPU, variance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09" y="5654351"/>
                <a:ext cx="7088800" cy="369332"/>
              </a:xfrm>
              <a:prstGeom prst="rect">
                <a:avLst/>
              </a:prstGeom>
              <a:blipFill>
                <a:blip r:embed="rId3"/>
                <a:stretch>
                  <a:fillRect l="-7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507" y="4579384"/>
            <a:ext cx="2269640" cy="9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109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Example: A component that “plays” a game with its environment</vt:lpstr>
      <vt:lpstr>Example: A solution of the game</vt:lpstr>
      <vt:lpstr>Example: simultaneous games (composition)</vt:lpstr>
      <vt:lpstr>Example: A reactive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7</cp:revision>
  <dcterms:created xsi:type="dcterms:W3CDTF">2017-12-31T10:46:01Z</dcterms:created>
  <dcterms:modified xsi:type="dcterms:W3CDTF">2018-01-01T06:09:50Z</dcterms:modified>
</cp:coreProperties>
</file>