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5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1C7B-7654-4A49-8252-DB3FA2EBB9F7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EC-6D2F-4A05-A80D-B820996E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28224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A component that “plays” a game with its environment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76943" y="5552216"/>
                <a:ext cx="11049000" cy="1163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sensor with two modes: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dirty="0" smtClean="0"/>
                  <a:t>igh quality, </a:t>
                </a:r>
                <a:r>
                  <a:rPr lang="en-US" b="1" dirty="0" smtClean="0">
                    <a:solidFill>
                      <a:srgbClr val="1F1FFD"/>
                    </a:solidFill>
                  </a:rPr>
                  <a:t>L</a:t>
                </a:r>
                <a:r>
                  <a:rPr lang="en-US" dirty="0" smtClean="0"/>
                  <a:t>ow quality.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After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en-US" dirty="0" smtClean="0"/>
                  <a:t>, the estimation 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is best, after </a:t>
                </a:r>
                <a:r>
                  <a:rPr lang="en-US" b="1" dirty="0" smtClean="0">
                    <a:solidFill>
                      <a:srgbClr val="1F1FFD"/>
                    </a:solidFill>
                  </a:rPr>
                  <a:t>L</a:t>
                </a:r>
                <a:r>
                  <a:rPr lang="en-US" dirty="0" smtClean="0"/>
                  <a:t> it may degrade.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6943" y="5552216"/>
                <a:ext cx="11049000" cy="1163867"/>
              </a:xfrm>
              <a:blipFill>
                <a:blip r:embed="rId2"/>
                <a:stretch>
                  <a:fillRect l="-1159" t="-8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77" y="1765333"/>
            <a:ext cx="8877981" cy="34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A solution of the game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909596" y="5458910"/>
                <a:ext cx="5049416" cy="65264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must not schedule L 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09596" y="5458910"/>
                <a:ext cx="5049416" cy="652642"/>
              </a:xfrm>
              <a:blipFill>
                <a:blip r:embed="rId2"/>
                <a:stretch>
                  <a:fillRect l="-2171"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85" y="1375683"/>
            <a:ext cx="90106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simultaneous games (composition)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4" y="1261749"/>
            <a:ext cx="6621481" cy="272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5" y="3991535"/>
            <a:ext cx="6621481" cy="272978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268964" y="1567543"/>
            <a:ext cx="345231" cy="37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90264" y="4288132"/>
            <a:ext cx="345231" cy="377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3131" y="2864999"/>
                <a:ext cx="4016828" cy="6526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cannot allow both games to be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3131" y="2864999"/>
                <a:ext cx="4016828" cy="652642"/>
              </a:xfrm>
              <a:blipFill>
                <a:blip r:embed="rId3"/>
                <a:stretch>
                  <a:fillRect l="-2276" t="-21495" b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3131" y="3994345"/>
                <a:ext cx="4016828" cy="65264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both components are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at least one H must be scheduled</a:t>
                </a:r>
              </a:p>
            </p:txBody>
          </p:sp>
        </mc:Choice>
        <mc:Fallback xmlns="">
          <p:sp>
            <p:nvSpPr>
              <p:cNvPr id="10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3131" y="3994345"/>
                <a:ext cx="4016828" cy="652642"/>
              </a:xfrm>
              <a:blipFill>
                <a:blip r:embed="rId4"/>
                <a:stretch>
                  <a:fillRect l="-1973" t="-19626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7553131" y="5123691"/>
            <a:ext cx="4016828" cy="6526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Adding another similar component makes the system </a:t>
            </a:r>
            <a:r>
              <a:rPr lang="en-US" b="1" dirty="0" err="1" smtClean="0">
                <a:solidFill>
                  <a:srgbClr val="FF0000"/>
                </a:solidFill>
              </a:rPr>
              <a:t>unchesdulable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9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75" y="1247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Example: A reactive scheduler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09" y="1654628"/>
            <a:ext cx="6101728" cy="35331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705" y="4394718"/>
            <a:ext cx="18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42509" y="5654351"/>
                <a:ext cx="708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scheduler is “in the loop”: it controls the tasks =&gt; %CPU, variance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509" y="5654351"/>
                <a:ext cx="7088800" cy="369332"/>
              </a:xfrm>
              <a:prstGeom prst="rect">
                <a:avLst/>
              </a:prstGeom>
              <a:blipFill>
                <a:blip r:embed="rId3"/>
                <a:stretch>
                  <a:fillRect l="-7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507" y="4579384"/>
            <a:ext cx="2269640" cy="9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3530" y="4054718"/>
            <a:ext cx="3327820" cy="1979285"/>
            <a:chOff x="594099" y="4079800"/>
            <a:chExt cx="3327820" cy="197928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99" y="4079800"/>
              <a:ext cx="1876446" cy="144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07" y="5183976"/>
              <a:ext cx="3071812" cy="875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 descr="Z:\home\hodai\bgu\teza\teza\the thesis\img\the_dro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269903"/>
            <a:ext cx="6899319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32" y="504409"/>
            <a:ext cx="1582733" cy="15827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12" y="819526"/>
            <a:ext cx="1159147" cy="11591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2" y="819526"/>
            <a:ext cx="18002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6537" y="5292430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Spedix-S250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1916" y="378850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Raspberry-pi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28879" y="1751386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Pi-camera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27" idx="4"/>
          </p:cNvCxnSpPr>
          <p:nvPr/>
        </p:nvCxnSpPr>
        <p:spPr>
          <a:xfrm>
            <a:off x="5827099" y="2087142"/>
            <a:ext cx="142627" cy="93037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41350" y="1399099"/>
            <a:ext cx="994382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618465" y="1295776"/>
            <a:ext cx="1499147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77440" y="4054718"/>
            <a:ext cx="481284" cy="123771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05444" y="4231175"/>
            <a:ext cx="4723435" cy="106125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983921" y="4849586"/>
            <a:ext cx="7764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628900" y="1959430"/>
            <a:ext cx="4114800" cy="2865664"/>
          </a:xfrm>
          <a:custGeom>
            <a:avLst/>
            <a:gdLst>
              <a:gd name="connsiteX0" fmla="*/ 0 w 2245178"/>
              <a:gd name="connsiteY0" fmla="*/ 1681911 h 1681911"/>
              <a:gd name="connsiteX1" fmla="*/ 522514 w 2245178"/>
              <a:gd name="connsiteY1" fmla="*/ 1257368 h 1681911"/>
              <a:gd name="connsiteX2" fmla="*/ 1159328 w 2245178"/>
              <a:gd name="connsiteY2" fmla="*/ 68 h 1681911"/>
              <a:gd name="connsiteX3" fmla="*/ 1787978 w 2245178"/>
              <a:gd name="connsiteY3" fmla="*/ 1314518 h 1681911"/>
              <a:gd name="connsiteX4" fmla="*/ 2245178 w 2245178"/>
              <a:gd name="connsiteY4" fmla="*/ 1632925 h 168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178" h="1681911">
                <a:moveTo>
                  <a:pt x="0" y="1681911"/>
                </a:moveTo>
                <a:cubicBezTo>
                  <a:pt x="164646" y="1609793"/>
                  <a:pt x="329293" y="1537675"/>
                  <a:pt x="522514" y="1257368"/>
                </a:cubicBezTo>
                <a:cubicBezTo>
                  <a:pt x="715735" y="977061"/>
                  <a:pt x="948417" y="-9457"/>
                  <a:pt x="1159328" y="68"/>
                </a:cubicBezTo>
                <a:cubicBezTo>
                  <a:pt x="1370239" y="9593"/>
                  <a:pt x="1607003" y="1042375"/>
                  <a:pt x="1787978" y="1314518"/>
                </a:cubicBezTo>
                <a:cubicBezTo>
                  <a:pt x="1968953" y="1586661"/>
                  <a:pt x="2107065" y="1609793"/>
                  <a:pt x="2245178" y="163292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516075" y="2751360"/>
            <a:ext cx="5497295" cy="2046515"/>
          </a:xfrm>
          <a:custGeom>
            <a:avLst/>
            <a:gdLst>
              <a:gd name="connsiteX0" fmla="*/ 0 w 2245178"/>
              <a:gd name="connsiteY0" fmla="*/ 1681911 h 1681911"/>
              <a:gd name="connsiteX1" fmla="*/ 522514 w 2245178"/>
              <a:gd name="connsiteY1" fmla="*/ 1257368 h 1681911"/>
              <a:gd name="connsiteX2" fmla="*/ 1159328 w 2245178"/>
              <a:gd name="connsiteY2" fmla="*/ 68 h 1681911"/>
              <a:gd name="connsiteX3" fmla="*/ 1787978 w 2245178"/>
              <a:gd name="connsiteY3" fmla="*/ 1314518 h 1681911"/>
              <a:gd name="connsiteX4" fmla="*/ 2245178 w 2245178"/>
              <a:gd name="connsiteY4" fmla="*/ 1632925 h 168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178" h="1681911">
                <a:moveTo>
                  <a:pt x="0" y="1681911"/>
                </a:moveTo>
                <a:cubicBezTo>
                  <a:pt x="164646" y="1609793"/>
                  <a:pt x="329293" y="1537675"/>
                  <a:pt x="522514" y="1257368"/>
                </a:cubicBezTo>
                <a:cubicBezTo>
                  <a:pt x="715735" y="977061"/>
                  <a:pt x="948417" y="-9457"/>
                  <a:pt x="1159328" y="68"/>
                </a:cubicBezTo>
                <a:cubicBezTo>
                  <a:pt x="1370239" y="9593"/>
                  <a:pt x="1607003" y="1042375"/>
                  <a:pt x="1787978" y="1314518"/>
                </a:cubicBezTo>
                <a:cubicBezTo>
                  <a:pt x="1968953" y="1586661"/>
                  <a:pt x="2107065" y="1609793"/>
                  <a:pt x="2245178" y="1632925"/>
                </a:cubicBezTo>
              </a:path>
            </a:pathLst>
          </a:custGeom>
          <a:ln w="28575">
            <a:solidFill>
              <a:srgbClr val="1F1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9443" y="1551214"/>
            <a:ext cx="0" cy="348615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4" idx="2"/>
          </p:cNvCxnSpPr>
          <p:nvPr/>
        </p:nvCxnSpPr>
        <p:spPr>
          <a:xfrm flipV="1">
            <a:off x="4753633" y="1959546"/>
            <a:ext cx="0" cy="307781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42947" y="2751360"/>
            <a:ext cx="0" cy="2286004"/>
          </a:xfrm>
          <a:prstGeom prst="line">
            <a:avLst/>
          </a:prstGeom>
          <a:ln>
            <a:solidFill>
              <a:srgbClr val="1F1FF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53633" y="5151664"/>
            <a:ext cx="58581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39443" y="5151664"/>
            <a:ext cx="1003504" cy="0"/>
          </a:xfrm>
          <a:prstGeom prst="straightConnector1">
            <a:avLst/>
          </a:prstGeom>
          <a:ln>
            <a:solidFill>
              <a:srgbClr val="1F1FF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65528" y="5437414"/>
            <a:ext cx="158931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974340" y="1088962"/>
                <a:ext cx="661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40" y="1088962"/>
                <a:ext cx="66165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700092" y="1590098"/>
            <a:ext cx="14225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priory 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2119" y="2283670"/>
            <a:ext cx="16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1FFD"/>
                </a:solidFill>
              </a:rPr>
              <a:t>Measured state</a:t>
            </a:r>
            <a:endParaRPr lang="en-US" dirty="0">
              <a:solidFill>
                <a:srgbClr val="1F1FF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153872" y="5445969"/>
                <a:ext cx="637931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72" y="5445969"/>
                <a:ext cx="637931" cy="3942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193219" y="5173044"/>
            <a:ext cx="20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1FFD"/>
                </a:solidFill>
              </a:rPr>
              <a:t>Measurement error</a:t>
            </a:r>
            <a:endParaRPr lang="en-US" dirty="0">
              <a:solidFill>
                <a:srgbClr val="1F1FFD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15810" y="4988969"/>
            <a:ext cx="155619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Actuation and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process errors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157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Example: A component that “plays” a game with its environment</vt:lpstr>
      <vt:lpstr>Example: A solution of the game</vt:lpstr>
      <vt:lpstr>Example: simultaneous games (composition)</vt:lpstr>
      <vt:lpstr>Example: A reactive scheduler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hodai</cp:lastModifiedBy>
  <cp:revision>11</cp:revision>
  <dcterms:created xsi:type="dcterms:W3CDTF">2017-12-31T10:46:01Z</dcterms:created>
  <dcterms:modified xsi:type="dcterms:W3CDTF">2018-01-01T09:03:02Z</dcterms:modified>
</cp:coreProperties>
</file>