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17" autoAdjust="0"/>
  </p:normalViewPr>
  <p:slideViewPr>
    <p:cSldViewPr snapToGrid="0">
      <p:cViewPr varScale="1">
        <p:scale>
          <a:sx n="59" d="100"/>
          <a:sy n="59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7A8C7BB-7B7C-48EB-87F9-7EFC05276F51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59B5A39-DD03-4416-A8F0-8AD294A802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20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B5A39-DD03-4416-A8F0-8AD294A8028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08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B5A39-DD03-4416-A8F0-8AD294A8028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639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Infrastracture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 </a:t>
            </a:r>
            <a:r>
              <a:rPr lang="en-US" sz="2000" dirty="0"/>
              <a:t>unity with c# in the reason  is the most easy and supportive IDE to develop game app. </a:t>
            </a:r>
          </a:p>
          <a:p>
            <a:pPr lvl="1"/>
            <a:r>
              <a:rPr lang="en-US" sz="2000" dirty="0"/>
              <a:t> we choose assets from the web because it was the most  similar to what we want.</a:t>
            </a:r>
          </a:p>
          <a:p>
            <a:pPr marL="0" indent="0">
              <a:buNone/>
            </a:pPr>
            <a:r>
              <a:rPr lang="en-US" sz="2000" b="1" dirty="0"/>
              <a:t>Algorithms , modulation </a:t>
            </a:r>
          </a:p>
          <a:p>
            <a:pPr marL="0" indent="0">
              <a:buNone/>
            </a:pPr>
            <a:r>
              <a:rPr lang="en-US" sz="2000" dirty="0"/>
              <a:t>One problem with the A* algorithm is that if many obstacles block our advance, we need to expand a lot of nodes to reach our destination. This results in a very high memory footprint and low performance. We need to store lots of states.so to solve this-we will improve A* by Region-based A*.the second solution will be Iterative-Deepening A* (IDA*).we choose Assignment scoring to.</a:t>
            </a:r>
          </a:p>
          <a:p>
            <a:r>
              <a:rPr lang="en-US" sz="2000" dirty="0"/>
              <a:t> Functionality: Destroy building, send workers to find resources, attack soldiers.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UI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dirty="0"/>
              <a:t> isometric view in 2D 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B5A39-DD03-4416-A8F0-8AD294A8028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89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6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6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6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9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26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2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5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19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2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C5AE-DED9-4B92-92D0-B603D8115DF4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49B8-760B-4DF7-A29F-79AE24F171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8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gif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227" y="336430"/>
            <a:ext cx="9003102" cy="140511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COLONY WAR</a:t>
            </a:r>
            <a:br>
              <a:rPr lang="en-US" sz="5400" b="1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Gill Sans Nova Ultra Bold" panose="020B0604020202020204" pitchFamily="34" charset="0"/>
              </a:rPr>
              <a:t>AVI NEGOSA, SHAI KAIKOV, HODAYA TABIBIAN</a:t>
            </a:r>
            <a:b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Gill Sans Nova Ultra Bold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Gill Sans Nova Ultra Bold" panose="020B0604020202020204" pitchFamily="34" charset="0"/>
              </a:rPr>
              <a:t>INSTRUCTOR: DR. DAN OFIR 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  <a:latin typeface="Gill Sans Nova Ultra Bold" panose="020B0604020202020204" pitchFamily="34" charset="0"/>
              </a:rPr>
            </a:br>
            <a:endParaRPr lang="he-IL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" y="2937555"/>
            <a:ext cx="2284548" cy="1713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" y="318191"/>
            <a:ext cx="1676752" cy="1423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205" y="3302131"/>
            <a:ext cx="1695450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91" y="546186"/>
            <a:ext cx="2239417" cy="1774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63" y="5256385"/>
            <a:ext cx="2043501" cy="1452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61" y="2513654"/>
            <a:ext cx="736583" cy="710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53" y="2320818"/>
            <a:ext cx="4388844" cy="246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Rounded Rectangle 25"/>
          <p:cNvSpPr/>
          <p:nvPr/>
        </p:nvSpPr>
        <p:spPr>
          <a:xfrm>
            <a:off x="3747411" y="2440590"/>
            <a:ext cx="452495" cy="646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Menu</a:t>
            </a:r>
            <a:endParaRPr lang="he-IL" sz="800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23" y="4229632"/>
            <a:ext cx="490883" cy="496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05" y="3265537"/>
            <a:ext cx="338993" cy="3528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8" y="2505194"/>
            <a:ext cx="1044739" cy="8647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92" y="2434141"/>
            <a:ext cx="736583" cy="7105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3" y="4189765"/>
            <a:ext cx="746308" cy="4726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86" y="4607056"/>
            <a:ext cx="474389" cy="1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33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user builds his colony and fight against enemy</a:t>
            </a:r>
          </a:p>
          <a:p>
            <a:endParaRPr lang="en-US" sz="1800" dirty="0"/>
          </a:p>
          <a:p>
            <a:endParaRPr lang="he-IL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73857" y="448574"/>
            <a:ext cx="75308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latin typeface="Bahnschrift Light Condensed" panose="020B0502040204020203" pitchFamily="34" charset="0"/>
              </a:rPr>
              <a:t>The Game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5F9DBB-A55F-492A-B41F-388C55E82176}"/>
              </a:ext>
            </a:extLst>
          </p:cNvPr>
          <p:cNvSpPr txBox="1">
            <a:spLocks/>
          </p:cNvSpPr>
          <p:nvPr/>
        </p:nvSpPr>
        <p:spPr>
          <a:xfrm>
            <a:off x="838200" y="2664958"/>
            <a:ext cx="10515600" cy="93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the player and the enemy has soldiers, workers and buildings</a:t>
            </a:r>
          </a:p>
          <a:p>
            <a:endParaRPr lang="en-US" sz="1800" dirty="0"/>
          </a:p>
          <a:p>
            <a:endParaRPr lang="he-IL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96725-38F6-48C0-99CF-6E42075A4E94}"/>
              </a:ext>
            </a:extLst>
          </p:cNvPr>
          <p:cNvSpPr txBox="1">
            <a:spLocks/>
          </p:cNvSpPr>
          <p:nvPr/>
        </p:nvSpPr>
        <p:spPr>
          <a:xfrm>
            <a:off x="838200" y="3631519"/>
            <a:ext cx="10515600" cy="93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the goal of the game is to destroy enemy's buildings</a:t>
            </a:r>
          </a:p>
          <a:p>
            <a:endParaRPr lang="en-US" sz="1800" dirty="0"/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6975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Alternatives &amp; Design Considerations</a:t>
            </a:r>
            <a:endParaRPr lang="he-IL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70" y="1471129"/>
            <a:ext cx="11112260" cy="177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b="1" dirty="0">
                <a:latin typeface="Arial" pitchFamily="34" charset="0"/>
                <a:ea typeface="Tahoma" pitchFamily="34" charset="0"/>
              </a:rPr>
              <a:t> </a:t>
            </a:r>
            <a:r>
              <a:rPr lang="en-US" sz="2000" b="1" dirty="0"/>
              <a:t>Alternatives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Game development: python, </a:t>
            </a:r>
            <a:r>
              <a:rPr lang="en-US" sz="2000" dirty="0" err="1"/>
              <a:t>c++</a:t>
            </a:r>
            <a:r>
              <a:rPr lang="en-US" sz="2000" dirty="0"/>
              <a:t>, c#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Game Art: unity assets store, assets from the web.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Environment: blender game engine, unity</a:t>
            </a:r>
          </a:p>
          <a:p>
            <a:endParaRPr lang="he-I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43EA5-EEC8-4F8F-A82D-B87E290BA463}"/>
              </a:ext>
            </a:extLst>
          </p:cNvPr>
          <p:cNvSpPr txBox="1">
            <a:spLocks/>
          </p:cNvSpPr>
          <p:nvPr/>
        </p:nvSpPr>
        <p:spPr>
          <a:xfrm>
            <a:off x="539870" y="3127021"/>
            <a:ext cx="11112260" cy="133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Design consideration</a:t>
            </a:r>
          </a:p>
          <a:p>
            <a:r>
              <a:rPr lang="en-US" sz="2000" dirty="0"/>
              <a:t>Feedback loops- balances the game from going too fast or slow. It balances between offense and defense of the enemy.</a:t>
            </a:r>
          </a:p>
          <a:p>
            <a:endParaRPr lang="he-I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DE65C-D91A-4EA0-B96E-CC22661C14FF}"/>
              </a:ext>
            </a:extLst>
          </p:cNvPr>
          <p:cNvSpPr txBox="1">
            <a:spLocks/>
          </p:cNvSpPr>
          <p:nvPr/>
        </p:nvSpPr>
        <p:spPr>
          <a:xfrm>
            <a:off x="539870" y="4304451"/>
            <a:ext cx="11112260" cy="177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Methods and Algorithms</a:t>
            </a:r>
          </a:p>
          <a:p>
            <a:r>
              <a:rPr lang="en-US" sz="2000" dirty="0"/>
              <a:t>Distance Algorithms-A* ,IDA*, </a:t>
            </a:r>
            <a:r>
              <a:rPr lang="en-US" sz="2000" dirty="0" err="1"/>
              <a:t>manhatten</a:t>
            </a:r>
            <a:r>
              <a:rPr lang="en-US" sz="2000" dirty="0"/>
              <a:t> distance.</a:t>
            </a:r>
          </a:p>
          <a:p>
            <a:r>
              <a:rPr lang="en-US" sz="2000" dirty="0"/>
              <a:t> Assignment scoring – assign to each assignment score in order to decide which assignment to do (enemy).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236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3" y="667050"/>
            <a:ext cx="10515600" cy="885705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  <a:ea typeface="Tahoma" pitchFamily="34" charset="0"/>
                <a:cs typeface="Arial" pitchFamily="34" charset="0"/>
              </a:rPr>
              <a:t>Solution</a:t>
            </a:r>
            <a:br>
              <a:rPr lang="en-US" sz="5400" dirty="0">
                <a:solidFill>
                  <a:prstClr val="black"/>
                </a:solidFill>
                <a:latin typeface="Bahnschrift SemiCondensed" panose="020B0502040204020203" pitchFamily="34" charset="0"/>
                <a:ea typeface="Tahoma" pitchFamily="34" charset="0"/>
                <a:cs typeface="Arial" pitchFamily="34" charset="0"/>
              </a:rPr>
            </a:br>
            <a:endParaRPr lang="he-IL" sz="54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1337309"/>
            <a:ext cx="11950810" cy="155691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000" b="1" dirty="0"/>
              <a:t> Infrastructure</a:t>
            </a:r>
            <a:r>
              <a:rPr lang="en-US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 </a:t>
            </a:r>
            <a:r>
              <a:rPr lang="en-US" sz="2000" dirty="0"/>
              <a:t>unity with c# in the reason  is the most easy and supportive IDE to develop game app. 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 we choose assets from the web because it was the most  similar to what we want.</a:t>
            </a:r>
          </a:p>
          <a:p>
            <a:endParaRPr lang="he-IL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03" y="4348250"/>
            <a:ext cx="2000250" cy="2000250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8152E49D-BBF0-49CC-9C29-FCDC0C1D1246}"/>
              </a:ext>
            </a:extLst>
          </p:cNvPr>
          <p:cNvSpPr txBox="1"/>
          <p:nvPr/>
        </p:nvSpPr>
        <p:spPr>
          <a:xfrm>
            <a:off x="10352530" y="274385"/>
            <a:ext cx="938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Gather Tasks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E6A87E47-88E7-45D0-8B98-74A695C48D68}"/>
              </a:ext>
            </a:extLst>
          </p:cNvPr>
          <p:cNvSpPr/>
          <p:nvPr/>
        </p:nvSpPr>
        <p:spPr>
          <a:xfrm>
            <a:off x="10377024" y="247890"/>
            <a:ext cx="93073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F3B5BD30-F7A2-49DB-AA4B-12C44DC12745}"/>
              </a:ext>
            </a:extLst>
          </p:cNvPr>
          <p:cNvSpPr txBox="1"/>
          <p:nvPr/>
        </p:nvSpPr>
        <p:spPr>
          <a:xfrm>
            <a:off x="9764703" y="650589"/>
            <a:ext cx="2155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Generate all possible assignments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B4CDE38D-BA8C-42F5-9018-2890A73B7465}"/>
              </a:ext>
            </a:extLst>
          </p:cNvPr>
          <p:cNvSpPr/>
          <p:nvPr/>
        </p:nvSpPr>
        <p:spPr>
          <a:xfrm>
            <a:off x="9870842" y="667050"/>
            <a:ext cx="1943094" cy="253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EB943B86-0DC7-45F9-A65E-DB3EB0BA4042}"/>
              </a:ext>
            </a:extLst>
          </p:cNvPr>
          <p:cNvSpPr txBox="1"/>
          <p:nvPr/>
        </p:nvSpPr>
        <p:spPr>
          <a:xfrm>
            <a:off x="9650401" y="1039394"/>
            <a:ext cx="2465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Sort possible assignments according score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3B75907B-5983-4B2B-A2B1-669D16E5FA11}"/>
              </a:ext>
            </a:extLst>
          </p:cNvPr>
          <p:cNvSpPr/>
          <p:nvPr/>
        </p:nvSpPr>
        <p:spPr>
          <a:xfrm>
            <a:off x="9666732" y="1055855"/>
            <a:ext cx="2465612" cy="269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D8EE03C7-B3C1-473B-9BB3-0DEBEF5B6757}"/>
              </a:ext>
            </a:extLst>
          </p:cNvPr>
          <p:cNvSpPr txBox="1"/>
          <p:nvPr/>
        </p:nvSpPr>
        <p:spPr>
          <a:xfrm>
            <a:off x="10417844" y="1479978"/>
            <a:ext cx="89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Assign task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130A8412-5069-427E-B9F0-91285325A578}"/>
              </a:ext>
            </a:extLst>
          </p:cNvPr>
          <p:cNvSpPr/>
          <p:nvPr/>
        </p:nvSpPr>
        <p:spPr>
          <a:xfrm>
            <a:off x="10483159" y="1478818"/>
            <a:ext cx="767444" cy="261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445A15A2-9615-4564-81B8-286443D4C11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842389" y="509500"/>
            <a:ext cx="0" cy="1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1A0C7715-424F-4A7A-A5EF-6FA0B938E65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866881" y="927113"/>
            <a:ext cx="32657" cy="12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D5E7E6E8-0977-4E2D-9F82-39902867F1DA}"/>
              </a:ext>
            </a:extLst>
          </p:cNvPr>
          <p:cNvCxnSpPr>
            <a:cxnSpLocks/>
          </p:cNvCxnSpPr>
          <p:nvPr/>
        </p:nvCxnSpPr>
        <p:spPr>
          <a:xfrm>
            <a:off x="10899538" y="1296820"/>
            <a:ext cx="0" cy="17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טבלה 40">
            <a:extLst>
              <a:ext uri="{FF2B5EF4-FFF2-40B4-BE49-F238E27FC236}">
                <a16:creationId xmlns:a16="http://schemas.microsoft.com/office/drawing/2014/main" id="{4EBE4BC7-B5AB-46EF-BBD3-6E9EEEB4D71F}"/>
              </a:ext>
            </a:extLst>
          </p:cNvPr>
          <p:cNvGraphicFramePr>
            <a:graphicFrameLocks noGrp="1"/>
          </p:cNvGraphicFramePr>
          <p:nvPr/>
        </p:nvGraphicFramePr>
        <p:xfrm>
          <a:off x="10044963" y="1881936"/>
          <a:ext cx="1875110" cy="1206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555">
                  <a:extLst>
                    <a:ext uri="{9D8B030D-6E8A-4147-A177-3AD203B41FA5}">
                      <a16:colId xmlns:a16="http://schemas.microsoft.com/office/drawing/2014/main" val="2132948079"/>
                    </a:ext>
                  </a:extLst>
                </a:gridCol>
                <a:gridCol w="937555">
                  <a:extLst>
                    <a:ext uri="{9D8B030D-6E8A-4147-A177-3AD203B41FA5}">
                      <a16:colId xmlns:a16="http://schemas.microsoft.com/office/drawing/2014/main" val="1914633383"/>
                    </a:ext>
                  </a:extLst>
                </a:gridCol>
              </a:tblGrid>
              <a:tr h="417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PRIORITY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909583"/>
                  </a:ext>
                </a:extLst>
              </a:tr>
              <a:tr h="3946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175659"/>
                  </a:ext>
                </a:extLst>
              </a:tr>
              <a:tr h="3946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899688"/>
                  </a:ext>
                </a:extLst>
              </a:tr>
            </a:tbl>
          </a:graphicData>
        </a:graphic>
      </p:graphicFrame>
      <p:sp>
        <p:nvSpPr>
          <p:cNvPr id="42" name="Rectangle 1">
            <a:extLst>
              <a:ext uri="{FF2B5EF4-FFF2-40B4-BE49-F238E27FC236}">
                <a16:creationId xmlns:a16="http://schemas.microsoft.com/office/drawing/2014/main" id="{068E63D2-ED2E-4342-9A2B-B00D33E84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597" y="2778185"/>
            <a:ext cx="164243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DA3A186-E57F-4ACE-8993-80CFEA3C23D5}"/>
              </a:ext>
            </a:extLst>
          </p:cNvPr>
          <p:cNvSpPr txBox="1">
            <a:spLocks/>
          </p:cNvSpPr>
          <p:nvPr/>
        </p:nvSpPr>
        <p:spPr>
          <a:xfrm>
            <a:off x="271927" y="2709332"/>
            <a:ext cx="11950810" cy="209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Algorithms , modulation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One problem with the A* algorithm is that if many obstacles block our advance, we need to expand a lot of nodes to reach our destination. This results in a very high memory footprint and low performance. We need to store lots of states.so to solve this-we will improve A* by Region-based A*.the second solution will be Iterative-Deepening A* (IDA*).we choose Assignment scoring to.</a:t>
            </a:r>
          </a:p>
          <a:p>
            <a:endParaRPr lang="he-IL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6BFFFD9-1D52-4674-9387-4ED8C427CA22}"/>
              </a:ext>
            </a:extLst>
          </p:cNvPr>
          <p:cNvSpPr txBox="1">
            <a:spLocks/>
          </p:cNvSpPr>
          <p:nvPr/>
        </p:nvSpPr>
        <p:spPr>
          <a:xfrm>
            <a:off x="165203" y="4348250"/>
            <a:ext cx="11950810" cy="130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/>
              <a:t> </a:t>
            </a:r>
            <a:r>
              <a:rPr lang="en-US" sz="2000" b="1" dirty="0"/>
              <a:t>Functionality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 Destroy building, send workers to find resources, attack soldiers.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A91E33-49B9-48D3-9153-5B92E0CFCB52}"/>
              </a:ext>
            </a:extLst>
          </p:cNvPr>
          <p:cNvSpPr txBox="1">
            <a:spLocks/>
          </p:cNvSpPr>
          <p:nvPr/>
        </p:nvSpPr>
        <p:spPr>
          <a:xfrm>
            <a:off x="241190" y="5520691"/>
            <a:ext cx="11950810" cy="84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UI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 isometric view in 2D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167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6242" y="111880"/>
            <a:ext cx="58521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Screens</a:t>
            </a:r>
            <a:endParaRPr lang="he-IL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7" y="2145116"/>
            <a:ext cx="4388844" cy="246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047738" y="1991391"/>
            <a:ext cx="2542899" cy="32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764307" y="2283890"/>
            <a:ext cx="452495" cy="646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Menu</a:t>
            </a:r>
            <a:endParaRPr lang="he-IL" sz="800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4307" y="1622059"/>
            <a:ext cx="2107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Game screen</a:t>
            </a:r>
            <a:endParaRPr lang="he-IL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19" y="4072932"/>
            <a:ext cx="490883" cy="496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01" y="3108837"/>
            <a:ext cx="338993" cy="3528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94" y="2348494"/>
            <a:ext cx="1044739" cy="86472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5248855" y="4440681"/>
            <a:ext cx="1475697" cy="12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32628" y="4380782"/>
            <a:ext cx="705679" cy="3776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Map</a:t>
            </a:r>
            <a:endParaRPr lang="he-IL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8" y="2277441"/>
            <a:ext cx="736583" cy="7105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9" y="4033065"/>
            <a:ext cx="746308" cy="4726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82" y="4450356"/>
            <a:ext cx="474389" cy="119534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10674627" y="1192696"/>
            <a:ext cx="67864" cy="108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7492" y="855542"/>
            <a:ext cx="14699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Resources</a:t>
            </a:r>
            <a:endParaRPr lang="he-IL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0160288" y="4569362"/>
            <a:ext cx="368291" cy="83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408267" y="5406887"/>
            <a:ext cx="1157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Options</a:t>
            </a:r>
            <a:endParaRPr lang="he-IL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720572" y="4321147"/>
            <a:ext cx="2286921" cy="127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64307" y="5591553"/>
            <a:ext cx="11695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Gold mine</a:t>
            </a:r>
            <a:endParaRPr lang="he-IL" b="1" dirty="0"/>
          </a:p>
        </p:txBody>
      </p:sp>
      <p:pic>
        <p:nvPicPr>
          <p:cNvPr id="40" name="Picture 14">
            <a:extLst>
              <a:ext uri="{FF2B5EF4-FFF2-40B4-BE49-F238E27FC236}">
                <a16:creationId xmlns:a16="http://schemas.microsoft.com/office/drawing/2014/main" id="{946DE32B-FBE3-4A32-AD14-6C62E0599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1" y="1306425"/>
            <a:ext cx="4388844" cy="246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0C18ED10-004F-4B51-8B8F-E0E3B0C4027E}"/>
              </a:ext>
            </a:extLst>
          </p:cNvPr>
          <p:cNvSpPr/>
          <p:nvPr/>
        </p:nvSpPr>
        <p:spPr>
          <a:xfrm>
            <a:off x="784711" y="1445199"/>
            <a:ext cx="452495" cy="646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Menu</a:t>
            </a:r>
            <a:endParaRPr lang="he-IL" sz="800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42" name="Picture 21">
            <a:extLst>
              <a:ext uri="{FF2B5EF4-FFF2-40B4-BE49-F238E27FC236}">
                <a16:creationId xmlns:a16="http://schemas.microsoft.com/office/drawing/2014/main" id="{47295D4F-F7BE-4E91-A800-6C7612CA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3" y="3234241"/>
            <a:ext cx="490883" cy="496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22">
            <a:extLst>
              <a:ext uri="{FF2B5EF4-FFF2-40B4-BE49-F238E27FC236}">
                <a16:creationId xmlns:a16="http://schemas.microsoft.com/office/drawing/2014/main" id="{B21A28C2-553D-4665-AAD0-DC0FA2BCA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5" y="2270146"/>
            <a:ext cx="338993" cy="352829"/>
          </a:xfrm>
          <a:prstGeom prst="rect">
            <a:avLst/>
          </a:prstGeom>
        </p:spPr>
      </p:pic>
      <p:pic>
        <p:nvPicPr>
          <p:cNvPr id="45" name="Picture 23">
            <a:extLst>
              <a:ext uri="{FF2B5EF4-FFF2-40B4-BE49-F238E27FC236}">
                <a16:creationId xmlns:a16="http://schemas.microsoft.com/office/drawing/2014/main" id="{1A96F3AC-0617-486C-B12D-3A72AB0F44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98" y="1509803"/>
            <a:ext cx="1044739" cy="864722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8A51D738-E916-49BE-B6B4-038D147713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92" y="1438750"/>
            <a:ext cx="736583" cy="71053"/>
          </a:xfrm>
          <a:prstGeom prst="rect">
            <a:avLst/>
          </a:prstGeom>
        </p:spPr>
      </p:pic>
      <p:pic>
        <p:nvPicPr>
          <p:cNvPr id="50" name="Picture 33">
            <a:extLst>
              <a:ext uri="{FF2B5EF4-FFF2-40B4-BE49-F238E27FC236}">
                <a16:creationId xmlns:a16="http://schemas.microsoft.com/office/drawing/2014/main" id="{8CD34C7C-126B-402E-B113-714D38D014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43" y="3194374"/>
            <a:ext cx="746308" cy="472662"/>
          </a:xfrm>
          <a:prstGeom prst="rect">
            <a:avLst/>
          </a:prstGeom>
        </p:spPr>
      </p:pic>
      <p:pic>
        <p:nvPicPr>
          <p:cNvPr id="53" name="Picture 34">
            <a:extLst>
              <a:ext uri="{FF2B5EF4-FFF2-40B4-BE49-F238E27FC236}">
                <a16:creationId xmlns:a16="http://schemas.microsoft.com/office/drawing/2014/main" id="{20D3B280-3C79-4990-9B1E-16F846C2B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86" y="3611665"/>
            <a:ext cx="474389" cy="119534"/>
          </a:xfrm>
          <a:prstGeom prst="rect">
            <a:avLst/>
          </a:prstGeom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AB26EA60-DE5D-429F-BAEB-49FA73289FE9}"/>
              </a:ext>
            </a:extLst>
          </p:cNvPr>
          <p:cNvSpPr/>
          <p:nvPr/>
        </p:nvSpPr>
        <p:spPr>
          <a:xfrm>
            <a:off x="611041" y="1306425"/>
            <a:ext cx="4388844" cy="2466641"/>
          </a:xfrm>
          <a:prstGeom prst="round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DC57EC5-2044-4224-9CF2-7EB159A6800B}"/>
              </a:ext>
            </a:extLst>
          </p:cNvPr>
          <p:cNvSpPr/>
          <p:nvPr/>
        </p:nvSpPr>
        <p:spPr>
          <a:xfrm>
            <a:off x="1580605" y="1537709"/>
            <a:ext cx="2600087" cy="536023"/>
          </a:xfrm>
          <a:prstGeom prst="round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AE98EBCC-0C85-426E-8A16-171517AC2171}"/>
              </a:ext>
            </a:extLst>
          </p:cNvPr>
          <p:cNvSpPr/>
          <p:nvPr/>
        </p:nvSpPr>
        <p:spPr>
          <a:xfrm>
            <a:off x="1576199" y="2212242"/>
            <a:ext cx="2600087" cy="536023"/>
          </a:xfrm>
          <a:prstGeom prst="round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DE01A591-AA4A-491C-BF92-39102865B643}"/>
              </a:ext>
            </a:extLst>
          </p:cNvPr>
          <p:cNvSpPr/>
          <p:nvPr/>
        </p:nvSpPr>
        <p:spPr>
          <a:xfrm>
            <a:off x="1576199" y="2835448"/>
            <a:ext cx="2600087" cy="536023"/>
          </a:xfrm>
          <a:prstGeom prst="round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822E5B4-282E-41DE-B70D-5D0C4875304F}"/>
              </a:ext>
            </a:extLst>
          </p:cNvPr>
          <p:cNvSpPr txBox="1"/>
          <p:nvPr/>
        </p:nvSpPr>
        <p:spPr>
          <a:xfrm>
            <a:off x="2041039" y="1566294"/>
            <a:ext cx="14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D7301C02-3229-4A2E-8A58-6103A2C06B18}"/>
              </a:ext>
            </a:extLst>
          </p:cNvPr>
          <p:cNvSpPr txBox="1"/>
          <p:nvPr/>
        </p:nvSpPr>
        <p:spPr>
          <a:xfrm>
            <a:off x="1938793" y="2243511"/>
            <a:ext cx="204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GAME</a:t>
            </a: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FF3E745B-A134-4645-A83D-3204D84E95D7}"/>
              </a:ext>
            </a:extLst>
          </p:cNvPr>
          <p:cNvSpPr txBox="1"/>
          <p:nvPr/>
        </p:nvSpPr>
        <p:spPr>
          <a:xfrm>
            <a:off x="2299585" y="2852824"/>
            <a:ext cx="14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00496448-3030-47A4-9B11-48CA6E9358DC}"/>
              </a:ext>
            </a:extLst>
          </p:cNvPr>
          <p:cNvSpPr txBox="1"/>
          <p:nvPr/>
        </p:nvSpPr>
        <p:spPr>
          <a:xfrm>
            <a:off x="1642620" y="811803"/>
            <a:ext cx="2107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Pause screen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86359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468</Words>
  <Application>Microsoft Office PowerPoint</Application>
  <PresentationFormat>מסך רחב</PresentationFormat>
  <Paragraphs>59</Paragraphs>
  <Slides>5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Bahnschrift Light Condensed</vt:lpstr>
      <vt:lpstr>Bahnschrift SemiCondensed</vt:lpstr>
      <vt:lpstr>Bell MT</vt:lpstr>
      <vt:lpstr>Calibri</vt:lpstr>
      <vt:lpstr>Calibri Light</vt:lpstr>
      <vt:lpstr>Gill Sans Nova Ultra Bold</vt:lpstr>
      <vt:lpstr>Office Theme</vt:lpstr>
      <vt:lpstr>COLONY WAR AVI NEGOSA, SHAI KAIKOV, HODAYA TABIBIAN INSTRUCTOR: DR. DAN OFIR  </vt:lpstr>
      <vt:lpstr>מצגת של PowerPoint‏</vt:lpstr>
      <vt:lpstr>Alternatives &amp; Design Considerations</vt:lpstr>
      <vt:lpstr>Solution 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WAR AVI NEGOSA, SHAI KAIKOV, HODAYA TABIBIAN INSTRUCTOR: DR. DAN OFIR</dc:title>
  <dc:creator>Avinagossa Avinagossa</dc:creator>
  <cp:lastModifiedBy>הודיה טביביאן</cp:lastModifiedBy>
  <cp:revision>21</cp:revision>
  <dcterms:created xsi:type="dcterms:W3CDTF">2020-06-18T14:20:08Z</dcterms:created>
  <dcterms:modified xsi:type="dcterms:W3CDTF">2020-06-18T17:01:16Z</dcterms:modified>
</cp:coreProperties>
</file>