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3783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ופית כותרת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ם כיתוב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2.png"/><Relationship Id="rId7" Type="http://schemas.openxmlformats.org/officeDocument/2006/relationships/slide" Target="slide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5141422" y="261851"/>
            <a:ext cx="2485505" cy="640080"/>
          </a:xfrm>
          <a:prstGeom prst="rect">
            <a:avLst/>
          </a:prstGeom>
          <a:solidFill>
            <a:srgbClr val="920000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מסך הבית</a:t>
            </a:r>
            <a:endParaRPr/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3848793" y="1287434"/>
            <a:ext cx="2485505" cy="640080"/>
          </a:xfrm>
          <a:prstGeom prst="rect">
            <a:avLst/>
          </a:prstGeom>
          <a:solidFill>
            <a:srgbClr val="920000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התחברות 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6695901" y="1307696"/>
            <a:ext cx="2485505" cy="640080"/>
          </a:xfrm>
          <a:prstGeom prst="rect">
            <a:avLst/>
          </a:prstGeom>
          <a:solidFill>
            <a:srgbClr val="920000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הרשמה\משתמש חדש</a:t>
            </a:r>
            <a:endParaRPr/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7119851" y="890502"/>
            <a:ext cx="623454" cy="382385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8" name="Google Shape;88;p13"/>
          <p:cNvSpPr/>
          <p:nvPr/>
        </p:nvSpPr>
        <p:spPr>
          <a:xfrm>
            <a:off x="7431578" y="2303490"/>
            <a:ext cx="2485505" cy="640080"/>
          </a:xfrm>
          <a:prstGeom prst="rect">
            <a:avLst/>
          </a:prstGeom>
          <a:solidFill>
            <a:srgbClr val="920000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תיק עבודות חדש</a:t>
            </a:r>
            <a:endParaRPr/>
          </a:p>
        </p:txBody>
      </p:sp>
      <p:cxnSp>
        <p:nvCxnSpPr>
          <p:cNvPr id="89" name="Google Shape;89;p13"/>
          <p:cNvCxnSpPr/>
          <p:nvPr/>
        </p:nvCxnSpPr>
        <p:spPr>
          <a:xfrm flipH="1">
            <a:off x="5455920" y="914400"/>
            <a:ext cx="232756" cy="36576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0" name="Google Shape;90;p13"/>
          <p:cNvSpPr/>
          <p:nvPr/>
        </p:nvSpPr>
        <p:spPr>
          <a:xfrm>
            <a:off x="2759825" y="2303490"/>
            <a:ext cx="2485505" cy="640080"/>
          </a:xfrm>
          <a:prstGeom prst="rect">
            <a:avLst/>
          </a:prstGeom>
          <a:solidFill>
            <a:srgbClr val="920000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תיק עבודות שלי:</a:t>
            </a:r>
            <a:endParaRPr/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3"/>
          <p:cNvCxnSpPr/>
          <p:nvPr/>
        </p:nvCxnSpPr>
        <p:spPr>
          <a:xfrm flipH="1">
            <a:off x="4405745" y="1913226"/>
            <a:ext cx="275709" cy="399791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" name="Google Shape;92;p13"/>
          <p:cNvCxnSpPr/>
          <p:nvPr/>
        </p:nvCxnSpPr>
        <p:spPr>
          <a:xfrm>
            <a:off x="7892933" y="1941195"/>
            <a:ext cx="569423" cy="362295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3" name="Google Shape;93;p13"/>
          <p:cNvSpPr/>
          <p:nvPr/>
        </p:nvSpPr>
        <p:spPr>
          <a:xfrm>
            <a:off x="5166360" y="3126340"/>
            <a:ext cx="2335876" cy="441108"/>
          </a:xfrm>
          <a:prstGeom prst="rect">
            <a:avLst/>
          </a:prstGeom>
          <a:solidFill>
            <a:srgbClr val="920000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הוספת קובץ חדש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5203767" y="3925553"/>
            <a:ext cx="2360814" cy="290945"/>
          </a:xfrm>
          <a:prstGeom prst="rect">
            <a:avLst/>
          </a:prstGeom>
          <a:solidFill>
            <a:srgbClr val="920000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צילום\סריקה\מגלריה</a:t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5279525" y="5370945"/>
            <a:ext cx="2485505" cy="581891"/>
          </a:xfrm>
          <a:prstGeom prst="rect">
            <a:avLst/>
          </a:prstGeom>
          <a:solidFill>
            <a:srgbClr val="920000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שמירת קובץ בשם  והוספה לתיק העבודות</a:t>
            </a:r>
            <a:endParaRPr/>
          </a:p>
        </p:txBody>
      </p:sp>
      <p:cxnSp>
        <p:nvCxnSpPr>
          <p:cNvPr id="96" name="Google Shape;96;p13"/>
          <p:cNvCxnSpPr/>
          <p:nvPr/>
        </p:nvCxnSpPr>
        <p:spPr>
          <a:xfrm>
            <a:off x="4405745" y="2938809"/>
            <a:ext cx="743989" cy="348102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7" name="Google Shape;97;p13"/>
          <p:cNvCxnSpPr/>
          <p:nvPr/>
        </p:nvCxnSpPr>
        <p:spPr>
          <a:xfrm>
            <a:off x="6378786" y="3567448"/>
            <a:ext cx="0" cy="375719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" name="Google Shape;98;p13"/>
          <p:cNvCxnSpPr/>
          <p:nvPr/>
        </p:nvCxnSpPr>
        <p:spPr>
          <a:xfrm flipH="1">
            <a:off x="5688676" y="4216498"/>
            <a:ext cx="377273" cy="319635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9" name="Google Shape;99;p13"/>
          <p:cNvSpPr/>
          <p:nvPr/>
        </p:nvSpPr>
        <p:spPr>
          <a:xfrm>
            <a:off x="6803672" y="4503093"/>
            <a:ext cx="2485505" cy="581891"/>
          </a:xfrm>
          <a:prstGeom prst="rect">
            <a:avLst/>
          </a:prstGeom>
          <a:solidFill>
            <a:srgbClr val="920000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המרה לקובץ אוטוקד\DWG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3"/>
          <p:cNvCxnSpPr/>
          <p:nvPr/>
        </p:nvCxnSpPr>
        <p:spPr>
          <a:xfrm flipH="1">
            <a:off x="7120004" y="5026159"/>
            <a:ext cx="311574" cy="344786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" name="Google Shape;101;p13"/>
          <p:cNvCxnSpPr/>
          <p:nvPr/>
        </p:nvCxnSpPr>
        <p:spPr>
          <a:xfrm flipH="1">
            <a:off x="7568564" y="2942614"/>
            <a:ext cx="818978" cy="395084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02;p13"/>
          <p:cNvSpPr txBox="1">
            <a:spLocks noGrp="1"/>
          </p:cNvSpPr>
          <p:nvPr>
            <p:ph type="ctrTitle"/>
          </p:nvPr>
        </p:nvSpPr>
        <p:spPr>
          <a:xfrm>
            <a:off x="-135309" y="6046036"/>
            <a:ext cx="4179918" cy="67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x-none" sz="2800"/>
              <a:t>תרשים זרימה</a:t>
            </a:r>
            <a:endParaRPr sz="2800"/>
          </a:p>
        </p:txBody>
      </p:sp>
      <p:sp>
        <p:nvSpPr>
          <p:cNvPr id="103" name="Google Shape;103;p13"/>
          <p:cNvSpPr/>
          <p:nvPr/>
        </p:nvSpPr>
        <p:spPr>
          <a:xfrm>
            <a:off x="3848793" y="4481525"/>
            <a:ext cx="2335876" cy="640080"/>
          </a:xfrm>
          <a:prstGeom prst="rect">
            <a:avLst/>
          </a:prstGeom>
          <a:solidFill>
            <a:srgbClr val="920000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שינויים \הוספות לשרטוט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3"/>
          <p:cNvCxnSpPr/>
          <p:nvPr/>
        </p:nvCxnSpPr>
        <p:spPr>
          <a:xfrm>
            <a:off x="5739869" y="5107096"/>
            <a:ext cx="274885" cy="272632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" name="Google Shape;105;p13"/>
          <p:cNvCxnSpPr/>
          <p:nvPr/>
        </p:nvCxnSpPr>
        <p:spPr>
          <a:xfrm>
            <a:off x="6860076" y="4189322"/>
            <a:ext cx="274885" cy="272632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/>
          <p:nvPr/>
        </p:nvSpPr>
        <p:spPr>
          <a:xfrm>
            <a:off x="4270507" y="1606608"/>
            <a:ext cx="3650983" cy="4150304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6600">
                <a:solidFill>
                  <a:srgbClr val="7C0606"/>
                </a:solidFill>
                <a:latin typeface="Calibri"/>
                <a:ea typeface="Calibri"/>
                <a:cs typeface="Calibri"/>
                <a:sym typeface="Calibri"/>
              </a:rPr>
              <a:t>👱‍</a:t>
            </a:r>
            <a:endParaRPr sz="1800">
              <a:solidFill>
                <a:srgbClr val="7C06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4785644" y="552163"/>
            <a:ext cx="2492317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4000">
                <a:solidFill>
                  <a:srgbClr val="7C0606"/>
                </a:solidFill>
                <a:latin typeface="Calibri"/>
                <a:ea typeface="Calibri"/>
                <a:cs typeface="Calibri"/>
                <a:sym typeface="Calibri"/>
              </a:rPr>
              <a:t>צלם תמונה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6774286" y="5653637"/>
            <a:ext cx="1147203" cy="681643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המר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>
            <a:hlinkClick r:id="rId3" action="ppaction://hlinksldjump"/>
          </p:cNvPr>
          <p:cNvSpPr/>
          <p:nvPr/>
        </p:nvSpPr>
        <p:spPr>
          <a:xfrm>
            <a:off x="4270506" y="5645583"/>
            <a:ext cx="1293167" cy="681643"/>
          </a:xfrm>
          <a:prstGeom prst="roundRect">
            <a:avLst>
              <a:gd name="adj" fmla="val 16667"/>
            </a:avLst>
          </a:prstGeom>
          <a:solidFill>
            <a:srgbClr val="920000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בטל</a:t>
            </a:r>
            <a:endParaRPr/>
          </a:p>
        </p:txBody>
      </p:sp>
      <p:sp>
        <p:nvSpPr>
          <p:cNvPr id="213" name="Google Shape;213;p22">
            <a:hlinkClick r:id="rId4" action="ppaction://hlinksldjump"/>
          </p:cNvPr>
          <p:cNvSpPr/>
          <p:nvPr/>
        </p:nvSpPr>
        <p:spPr>
          <a:xfrm>
            <a:off x="452582" y="323273"/>
            <a:ext cx="1385454" cy="267854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/>
              </a:rPr>
              <a:t>חזור</a:t>
            </a:r>
            <a:r>
              <a:rPr lang="x-none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למסך הבית </a:t>
            </a:r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x-none"/>
              <a:t>צילום שרטוט</a:t>
            </a:r>
            <a:br>
              <a:rPr lang="x-none"/>
            </a:br>
            <a:endParaRPr/>
          </a:p>
        </p:txBody>
      </p:sp>
      <p:sp>
        <p:nvSpPr>
          <p:cNvPr id="215" name="Google Shape;215;p22">
            <a:hlinkClick r:id="rId3" action="ppaction://hlinksldjump"/>
          </p:cNvPr>
          <p:cNvSpPr/>
          <p:nvPr/>
        </p:nvSpPr>
        <p:spPr>
          <a:xfrm>
            <a:off x="5563673" y="5656189"/>
            <a:ext cx="1210613" cy="681643"/>
          </a:xfrm>
          <a:prstGeom prst="roundRect">
            <a:avLst>
              <a:gd name="adj" fmla="val 16667"/>
            </a:avLst>
          </a:prstGeom>
          <a:solidFill>
            <a:srgbClr val="920000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/>
              </a:rPr>
              <a:t>עצב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3" descr="גזירת מסך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790" y="515155"/>
            <a:ext cx="704362" cy="563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 descr="גזירת מסך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271" y="515155"/>
            <a:ext cx="2019582" cy="43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/>
          <p:nvPr/>
        </p:nvSpPr>
        <p:spPr>
          <a:xfrm>
            <a:off x="720271" y="953035"/>
            <a:ext cx="9106309" cy="5370492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3" descr="גזירת מסך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05894" y="1159098"/>
            <a:ext cx="6535062" cy="499430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3">
            <a:hlinkClick r:id="rId6" action="ppaction://hlinksldjump"/>
          </p:cNvPr>
          <p:cNvSpPr/>
          <p:nvPr/>
        </p:nvSpPr>
        <p:spPr>
          <a:xfrm>
            <a:off x="1128234" y="206054"/>
            <a:ext cx="590165" cy="27045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/>
              </a:rPr>
              <a:t>בטל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1720432" y="212500"/>
            <a:ext cx="590165" cy="27045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/>
              </a:rPr>
              <a:t>המר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>
            <a:hlinkClick r:id="rId8" action="ppaction://hlinksldjump"/>
          </p:cNvPr>
          <p:cNvSpPr/>
          <p:nvPr/>
        </p:nvSpPr>
        <p:spPr>
          <a:xfrm>
            <a:off x="2310597" y="212498"/>
            <a:ext cx="590165" cy="27045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שמור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title" idx="4294967295"/>
          </p:nvPr>
        </p:nvSpPr>
        <p:spPr>
          <a:xfrm>
            <a:off x="1601116" y="-179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x-none"/>
              <a:t>מסך לעריכת שרטוט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/>
          <p:nvPr/>
        </p:nvSpPr>
        <p:spPr>
          <a:xfrm>
            <a:off x="4270507" y="1606608"/>
            <a:ext cx="3650983" cy="4150304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7C06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6000">
                <a:solidFill>
                  <a:srgbClr val="7C0606"/>
                </a:solidFill>
                <a:latin typeface="Calibri"/>
                <a:ea typeface="Calibri"/>
                <a:cs typeface="Calibri"/>
                <a:sym typeface="Calibri"/>
              </a:rPr>
              <a:t>👌</a:t>
            </a:r>
            <a:endParaRPr/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6000">
                <a:solidFill>
                  <a:srgbClr val="7C0606"/>
                </a:solidFill>
                <a:latin typeface="Calibri"/>
                <a:ea typeface="Calibri"/>
                <a:cs typeface="Calibri"/>
                <a:sym typeface="Calibri"/>
              </a:rPr>
              <a:t>  ממיר...</a:t>
            </a:r>
            <a:endParaRPr sz="1800">
              <a:solidFill>
                <a:srgbClr val="7C06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4">
            <a:hlinkClick r:id="rId3" action="ppaction://hlinksldjump"/>
          </p:cNvPr>
          <p:cNvSpPr/>
          <p:nvPr/>
        </p:nvSpPr>
        <p:spPr>
          <a:xfrm>
            <a:off x="452582" y="323273"/>
            <a:ext cx="1385454" cy="267854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חזור </a:t>
            </a:r>
            <a:r>
              <a:rPr lang="x-none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/>
              </a:rPr>
              <a:t>למסך</a:t>
            </a:r>
            <a:r>
              <a:rPr lang="x-none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הבית </a:t>
            </a:r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x-none"/>
              <a:t>מסך המרה של קובץ התמונה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/>
          <p:nvPr/>
        </p:nvSpPr>
        <p:spPr>
          <a:xfrm>
            <a:off x="4270507" y="1606608"/>
            <a:ext cx="3650983" cy="4150304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7C06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6000">
                <a:solidFill>
                  <a:srgbClr val="7C0606"/>
                </a:solidFill>
                <a:latin typeface="Calibri"/>
                <a:ea typeface="Calibri"/>
                <a:cs typeface="Calibri"/>
                <a:sym typeface="Calibri"/>
              </a:rPr>
              <a:t>👍</a:t>
            </a:r>
            <a:endParaRPr/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6000">
                <a:solidFill>
                  <a:srgbClr val="7C0606"/>
                </a:solidFill>
                <a:latin typeface="Calibri"/>
                <a:ea typeface="Calibri"/>
                <a:cs typeface="Calibri"/>
                <a:sym typeface="Calibri"/>
              </a:rPr>
              <a:t>שמור בשם</a:t>
            </a:r>
            <a:endParaRPr sz="1800">
              <a:solidFill>
                <a:srgbClr val="7C06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4272742" y="5203767"/>
            <a:ext cx="3649287" cy="556953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highlight>
                  <a:srgbClr val="0000FF"/>
                </a:highlight>
                <a:latin typeface="Calibri"/>
                <a:ea typeface="Calibri"/>
                <a:cs typeface="Calibri"/>
                <a:sym typeface="Calibri"/>
              </a:rPr>
              <a:t>שם קובץ...</a:t>
            </a:r>
            <a:endParaRPr/>
          </a:p>
        </p:txBody>
      </p:sp>
      <p:sp>
        <p:nvSpPr>
          <p:cNvPr id="241" name="Google Shape;241;p25">
            <a:hlinkClick r:id="rId3" action="ppaction://hlinksldjump"/>
          </p:cNvPr>
          <p:cNvSpPr/>
          <p:nvPr/>
        </p:nvSpPr>
        <p:spPr>
          <a:xfrm>
            <a:off x="452582" y="323273"/>
            <a:ext cx="1385454" cy="267854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חזור למסך הבית </a:t>
            </a:r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x-none"/>
              <a:t>שמירת הקובץ בשם</a:t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3606085" y="6001555"/>
            <a:ext cx="914400" cy="309093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/>
              </a:rPr>
              <a:t>אישור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/>
          <p:nvPr/>
        </p:nvSpPr>
        <p:spPr>
          <a:xfrm>
            <a:off x="0" y="-1"/>
            <a:ext cx="12192000" cy="764771"/>
          </a:xfrm>
          <a:prstGeom prst="rect">
            <a:avLst/>
          </a:prstGeom>
          <a:solidFill>
            <a:srgbClr val="920000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24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אתר להמרת קובץ תמונה לקובץ \אוטוקאד -dwg</a:t>
            </a:r>
            <a:endParaRPr sz="24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5092931" y="1106515"/>
            <a:ext cx="26009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3200" b="0" i="0" u="none" strike="noStrike" cap="none">
                <a:solidFill>
                  <a:srgbClr val="7C0606"/>
                </a:solidFill>
                <a:latin typeface="Calibri"/>
                <a:ea typeface="Calibri"/>
                <a:cs typeface="Calibri"/>
                <a:sym typeface="Calibri"/>
              </a:rPr>
              <a:t>ברוכים הבאים!</a:t>
            </a:r>
            <a:endParaRPr/>
          </a:p>
        </p:txBody>
      </p:sp>
      <p:sp>
        <p:nvSpPr>
          <p:cNvPr id="112" name="Google Shape;112;p14">
            <a:hlinkClick r:id="rId3" action="ppaction://hlinksldjump"/>
          </p:cNvPr>
          <p:cNvSpPr/>
          <p:nvPr/>
        </p:nvSpPr>
        <p:spPr>
          <a:xfrm>
            <a:off x="6461760" y="2298465"/>
            <a:ext cx="2128058" cy="681643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משתמש חדש</a:t>
            </a:r>
            <a:endParaRPr/>
          </a:p>
        </p:txBody>
      </p:sp>
      <p:sp>
        <p:nvSpPr>
          <p:cNvPr id="113" name="Google Shape;113;p14">
            <a:hlinkClick r:id="rId4" action="ppaction://hlinksldjump"/>
          </p:cNvPr>
          <p:cNvSpPr/>
          <p:nvPr/>
        </p:nvSpPr>
        <p:spPr>
          <a:xfrm>
            <a:off x="4333702" y="2290155"/>
            <a:ext cx="2128058" cy="681643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כניסת משתמש</a:t>
            </a: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x-none"/>
              <a:t>מסך כניסה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4770120" y="4083628"/>
            <a:ext cx="3383280" cy="463432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הכנס סיסמה חדשה</a:t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4770120" y="4879569"/>
            <a:ext cx="3383280" cy="436420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אישור סיסמה</a:t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4770120" y="3275215"/>
            <a:ext cx="3383280" cy="475904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שם משתמש\מייל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6461760" y="2290155"/>
            <a:ext cx="2128058" cy="681643"/>
          </a:xfrm>
          <a:prstGeom prst="roundRect">
            <a:avLst>
              <a:gd name="adj" fmla="val 16667"/>
            </a:avLst>
          </a:prstGeom>
          <a:solidFill>
            <a:srgbClr val="920000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משתמש חדש</a:t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4333702" y="2290155"/>
            <a:ext cx="2128058" cy="681643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כניסת משתמש</a:t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8478755" y="3398101"/>
            <a:ext cx="1786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שם משתמש\מייל:</a:t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8238304" y="4061351"/>
            <a:ext cx="19944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הכנס סיסמה חדשה: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8730427" y="4856986"/>
            <a:ext cx="1502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אישור סיסמה:</a:t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0" y="-1"/>
            <a:ext cx="12192000" cy="764771"/>
          </a:xfrm>
          <a:prstGeom prst="rect">
            <a:avLst/>
          </a:prstGeom>
          <a:solidFill>
            <a:srgbClr val="920000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אתר להמרת קובץ תמונה לקובץ \אוטוקאד -dwg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>
            <a:hlinkClick r:id="rId3" action="ppaction://hlinksldjump"/>
          </p:cNvPr>
          <p:cNvSpPr/>
          <p:nvPr/>
        </p:nvSpPr>
        <p:spPr>
          <a:xfrm>
            <a:off x="452582" y="323273"/>
            <a:ext cx="1385454" cy="267854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חזור </a:t>
            </a:r>
            <a:r>
              <a:rPr lang="x-none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/>
              </a:rPr>
              <a:t>למסך</a:t>
            </a:r>
            <a:r>
              <a:rPr lang="x-none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הבית </a:t>
            </a:r>
            <a:endParaRPr/>
          </a:p>
        </p:txBody>
      </p:sp>
      <p:sp>
        <p:nvSpPr>
          <p:cNvPr id="129" name="Google Shape;129;p15">
            <a:hlinkClick r:id="rId4" action="ppaction://hlinksldjump"/>
          </p:cNvPr>
          <p:cNvSpPr/>
          <p:nvPr/>
        </p:nvSpPr>
        <p:spPr>
          <a:xfrm>
            <a:off x="3694545" y="5532582"/>
            <a:ext cx="849746" cy="314036"/>
          </a:xfrm>
          <a:prstGeom prst="rect">
            <a:avLst/>
          </a:prstGeom>
          <a:solidFill>
            <a:srgbClr val="595959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/>
              </a:rPr>
              <a:t>אישור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x-none"/>
              <a:t>משתמש חדש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4770120" y="4083628"/>
            <a:ext cx="3383280" cy="463432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הכנס סיסמה</a:t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4770120" y="4879569"/>
            <a:ext cx="3383280" cy="436420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שכחתי סיסמה(קישור למייל )</a:t>
            </a:r>
            <a:endParaRPr/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4770120" y="3275215"/>
            <a:ext cx="3383280" cy="475904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שם משתמש\מייל</a:t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6461760" y="2290155"/>
            <a:ext cx="2128058" cy="681643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משתמש חדש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333702" y="2281843"/>
            <a:ext cx="2128058" cy="681643"/>
          </a:xfrm>
          <a:prstGeom prst="roundRect">
            <a:avLst>
              <a:gd name="adj" fmla="val 16667"/>
            </a:avLst>
          </a:prstGeom>
          <a:solidFill>
            <a:srgbClr val="920000"/>
          </a:solidFill>
          <a:ln w="12700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כניסת משתמש</a:t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8478755" y="3398101"/>
            <a:ext cx="1786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שם משתמש\מייל: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8238304" y="4061351"/>
            <a:ext cx="19944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הכנס סיסמה חדשה: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8589818" y="4856986"/>
            <a:ext cx="16750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שכחתי סיסמה:</a:t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0" y="-1"/>
            <a:ext cx="12192000" cy="764771"/>
          </a:xfrm>
          <a:prstGeom prst="rect">
            <a:avLst/>
          </a:prstGeom>
          <a:solidFill>
            <a:srgbClr val="920000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אתר להמרת קובץ תמונה לקובץ \אוטוקאד -dwg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>
            <a:hlinkClick r:id="rId3" action="ppaction://hlinksldjump"/>
          </p:cNvPr>
          <p:cNvSpPr/>
          <p:nvPr/>
        </p:nvSpPr>
        <p:spPr>
          <a:xfrm>
            <a:off x="452582" y="323273"/>
            <a:ext cx="1385454" cy="267854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חזור </a:t>
            </a:r>
            <a:r>
              <a:rPr lang="x-none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/>
              </a:rPr>
              <a:t>למסך</a:t>
            </a:r>
            <a:r>
              <a:rPr lang="x-none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הבית </a:t>
            </a: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x-none"/>
              <a:t>משתמש קיים</a:t>
            </a:r>
            <a:endParaRPr/>
          </a:p>
        </p:txBody>
      </p:sp>
      <p:sp>
        <p:nvSpPr>
          <p:cNvPr id="146" name="Google Shape;146;p16">
            <a:hlinkClick r:id="rId4" action="ppaction://hlinksldjump"/>
          </p:cNvPr>
          <p:cNvSpPr/>
          <p:nvPr/>
        </p:nvSpPr>
        <p:spPr>
          <a:xfrm>
            <a:off x="3734873" y="5718220"/>
            <a:ext cx="875764" cy="347729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אישור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>
            <a:hlinkClick r:id="rId3" action="ppaction://hlinksldjump"/>
          </p:cNvPr>
          <p:cNvSpPr/>
          <p:nvPr/>
        </p:nvSpPr>
        <p:spPr>
          <a:xfrm>
            <a:off x="10232967" y="5187143"/>
            <a:ext cx="1379913" cy="1188718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פרויקט חדש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0" y="-1"/>
            <a:ext cx="12192000" cy="764771"/>
          </a:xfrm>
          <a:prstGeom prst="rect">
            <a:avLst/>
          </a:prstGeom>
          <a:solidFill>
            <a:srgbClr val="920000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2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תיק  העבודות שלי 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4360716" y="697786"/>
            <a:ext cx="34705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3200">
                <a:solidFill>
                  <a:srgbClr val="7C0606"/>
                </a:solidFill>
                <a:latin typeface="Calibri"/>
                <a:ea typeface="Calibri"/>
                <a:cs typeface="Calibri"/>
                <a:sym typeface="Calibri"/>
              </a:rPr>
              <a:t>הפרויקטים שלי </a:t>
            </a:r>
            <a:endParaRPr/>
          </a:p>
        </p:txBody>
      </p:sp>
      <p:sp>
        <p:nvSpPr>
          <p:cNvPr id="154" name="Google Shape;154;p17">
            <a:hlinkClick r:id="rId4" action="ppaction://hlinksldjump"/>
          </p:cNvPr>
          <p:cNvSpPr/>
          <p:nvPr/>
        </p:nvSpPr>
        <p:spPr>
          <a:xfrm>
            <a:off x="1989512" y="1961804"/>
            <a:ext cx="1379913" cy="1188718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פרויקט דירת חמש חדרים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171796" y="1961804"/>
            <a:ext cx="1379913" cy="1188718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פרויקט </a:t>
            </a:r>
            <a:r>
              <a:rPr lang="x-none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/>
              </a:rPr>
              <a:t>בניה</a:t>
            </a: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ירוקה</a:t>
            </a:r>
            <a:endParaRPr/>
          </a:p>
        </p:txBody>
      </p:sp>
      <p:sp>
        <p:nvSpPr>
          <p:cNvPr id="156" name="Google Shape;156;p17">
            <a:hlinkClick r:id="rId5" action="ppaction://hlinksldjump"/>
          </p:cNvPr>
          <p:cNvSpPr/>
          <p:nvPr/>
        </p:nvSpPr>
        <p:spPr>
          <a:xfrm>
            <a:off x="465461" y="336152"/>
            <a:ext cx="1385454" cy="267854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חזור למסך הבית 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x-none"/>
              <a:t>תיק עבודות של משתמש קיים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10232967" y="5187143"/>
            <a:ext cx="1379913" cy="1188718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פרויקט חדש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0" y="-1"/>
            <a:ext cx="12192000" cy="764771"/>
          </a:xfrm>
          <a:prstGeom prst="rect">
            <a:avLst/>
          </a:prstGeom>
          <a:solidFill>
            <a:srgbClr val="920000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2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תיק  העבודות שלי 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4360716" y="697786"/>
            <a:ext cx="34705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3200">
                <a:solidFill>
                  <a:srgbClr val="7C0606"/>
                </a:solidFill>
                <a:latin typeface="Calibri"/>
                <a:ea typeface="Calibri"/>
                <a:cs typeface="Calibri"/>
                <a:sym typeface="Calibri"/>
              </a:rPr>
              <a:t>הפרויקטים שלי </a:t>
            </a:r>
            <a:endParaRPr/>
          </a:p>
        </p:txBody>
      </p:sp>
      <p:sp>
        <p:nvSpPr>
          <p:cNvPr id="165" name="Google Shape;165;p18">
            <a:hlinkClick r:id="rId3" action="ppaction://hlinksldjump"/>
          </p:cNvPr>
          <p:cNvSpPr/>
          <p:nvPr/>
        </p:nvSpPr>
        <p:spPr>
          <a:xfrm>
            <a:off x="1989512" y="1961804"/>
            <a:ext cx="1379913" cy="1188718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פרויקט דירת חמש חדרים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171796" y="1961804"/>
            <a:ext cx="1379913" cy="1188718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פרויקט בניה ירוקה</a:t>
            </a:r>
            <a:endParaRPr/>
          </a:p>
        </p:txBody>
      </p:sp>
      <p:sp>
        <p:nvSpPr>
          <p:cNvPr id="167" name="Google Shape;167;p18">
            <a:hlinkClick r:id="rId3" action="ppaction://hlinksldjump"/>
          </p:cNvPr>
          <p:cNvSpPr/>
          <p:nvPr/>
        </p:nvSpPr>
        <p:spPr>
          <a:xfrm>
            <a:off x="3807228" y="1961804"/>
            <a:ext cx="1379913" cy="1188718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highlight>
                  <a:srgbClr val="0000FF"/>
                </a:highlight>
                <a:latin typeface="Calibri"/>
                <a:ea typeface="Calibri"/>
                <a:cs typeface="Calibri"/>
                <a:sym typeface="Calibri"/>
              </a:rPr>
              <a:t>שם פרויקט...</a:t>
            </a:r>
            <a:endParaRPr dirty="0"/>
          </a:p>
        </p:txBody>
      </p:sp>
      <p:sp>
        <p:nvSpPr>
          <p:cNvPr id="168" name="Google Shape;168;p18">
            <a:hlinkClick r:id="rId4" action="ppaction://hlinksldjump"/>
          </p:cNvPr>
          <p:cNvSpPr/>
          <p:nvPr/>
        </p:nvSpPr>
        <p:spPr>
          <a:xfrm>
            <a:off x="452582" y="323273"/>
            <a:ext cx="1385454" cy="267854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חזור למסך הבית 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x-none"/>
              <a:t>הוספת פרויקט לתיק עבודות של משתמש קיים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>
            <a:off x="10232967" y="5187143"/>
            <a:ext cx="1379913" cy="1188718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פרויקט חדש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0" y="-1"/>
            <a:ext cx="12192000" cy="764771"/>
          </a:xfrm>
          <a:prstGeom prst="rect">
            <a:avLst/>
          </a:prstGeom>
          <a:solidFill>
            <a:srgbClr val="920000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2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תיק  העבודות שלי 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4360716" y="697786"/>
            <a:ext cx="34705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3200">
                <a:solidFill>
                  <a:srgbClr val="7C0606"/>
                </a:solidFill>
                <a:latin typeface="Calibri"/>
                <a:ea typeface="Calibri"/>
                <a:cs typeface="Calibri"/>
                <a:sym typeface="Calibri"/>
              </a:rPr>
              <a:t>הפרויקטים שלי </a:t>
            </a:r>
            <a:endParaRPr/>
          </a:p>
        </p:txBody>
      </p:sp>
      <p:sp>
        <p:nvSpPr>
          <p:cNvPr id="177" name="Google Shape;177;p19">
            <a:hlinkClick r:id="rId3" action="ppaction://hlinksldjump"/>
          </p:cNvPr>
          <p:cNvSpPr/>
          <p:nvPr/>
        </p:nvSpPr>
        <p:spPr>
          <a:xfrm>
            <a:off x="177337" y="1629295"/>
            <a:ext cx="1379913" cy="1188718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highlight>
                  <a:srgbClr val="0000FF"/>
                </a:highlight>
                <a:latin typeface="Calibri"/>
                <a:ea typeface="Calibri"/>
                <a:cs typeface="Calibri"/>
                <a:sym typeface="Calibri"/>
              </a:rPr>
              <a:t>שם פרויקט...</a:t>
            </a:r>
            <a:endParaRPr/>
          </a:p>
        </p:txBody>
      </p:sp>
      <p:sp>
        <p:nvSpPr>
          <p:cNvPr id="178" name="Google Shape;178;p19">
            <a:hlinkClick r:id="rId4" action="ppaction://hlinksldjump"/>
          </p:cNvPr>
          <p:cNvSpPr/>
          <p:nvPr/>
        </p:nvSpPr>
        <p:spPr>
          <a:xfrm>
            <a:off x="452582" y="323273"/>
            <a:ext cx="1385454" cy="267854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חזור </a:t>
            </a:r>
            <a:r>
              <a:rPr lang="x-none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/>
              </a:rPr>
              <a:t>למסך</a:t>
            </a:r>
            <a:r>
              <a:rPr lang="x-none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הבית </a:t>
            </a:r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title" idx="4294967295"/>
          </p:nvPr>
        </p:nvSpPr>
        <p:spPr>
          <a:xfrm>
            <a:off x="699868" y="5806148"/>
            <a:ext cx="3858296" cy="1448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x-none" sz="2800"/>
              <a:t>תיק עבודות של משתמש חדש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0" y="-1"/>
            <a:ext cx="12192000" cy="764771"/>
          </a:xfrm>
          <a:prstGeom prst="rect">
            <a:avLst/>
          </a:prstGeom>
          <a:solidFill>
            <a:srgbClr val="920000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פרויקט דירת חמש חדרים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10457411" y="5436527"/>
            <a:ext cx="1321724" cy="1188718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+תמונה</a:t>
            </a:r>
            <a:endParaRPr/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5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/>
              </a:rPr>
              <a:t>📸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8708042" y="5436527"/>
            <a:ext cx="1421477" cy="1188718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+מגלריה</a:t>
            </a:r>
            <a:endParaRPr/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396241" y="1086200"/>
            <a:ext cx="1321724" cy="1188718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דירה חמש חדריםJPG.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1920241" y="1086200"/>
            <a:ext cx="1388224" cy="1188718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דירה חמש חדרים. DWG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0" descr="תמונות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5717" y="4613560"/>
            <a:ext cx="801253" cy="62345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>
            <a:hlinkClick r:id="rId5" action="ppaction://hlinksldjump"/>
          </p:cNvPr>
          <p:cNvSpPr/>
          <p:nvPr/>
        </p:nvSpPr>
        <p:spPr>
          <a:xfrm>
            <a:off x="452582" y="323273"/>
            <a:ext cx="1385454" cy="267854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/>
              </a:rPr>
              <a:t>חזור</a:t>
            </a:r>
            <a:r>
              <a:rPr lang="x-none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למסך הבית </a:t>
            </a: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x-none"/>
              <a:t>תיקיית פרויקט של משתמש קים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>
            <a:off x="0" y="-1"/>
            <a:ext cx="12192000" cy="764771"/>
          </a:xfrm>
          <a:prstGeom prst="rect">
            <a:avLst/>
          </a:prstGeom>
          <a:solidFill>
            <a:srgbClr val="920000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פרויקט דירת חמש חדרים</a:t>
            </a:r>
            <a:endParaRPr/>
          </a:p>
        </p:txBody>
      </p:sp>
      <p:sp>
        <p:nvSpPr>
          <p:cNvPr id="197" name="Google Shape;197;p21">
            <a:hlinkClick r:id="rId3" action="ppaction://hlinksldjump"/>
          </p:cNvPr>
          <p:cNvSpPr/>
          <p:nvPr/>
        </p:nvSpPr>
        <p:spPr>
          <a:xfrm>
            <a:off x="10457411" y="5436527"/>
            <a:ext cx="1321724" cy="1188718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+תמונה</a:t>
            </a:r>
            <a:endParaRPr/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5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/>
              </a:rPr>
              <a:t>📸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8708042" y="5436527"/>
            <a:ext cx="1421477" cy="1188718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+מגלריה</a:t>
            </a:r>
            <a:endParaRPr/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396241" y="1086200"/>
            <a:ext cx="1321724" cy="1188718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דירה חמש חדריםJPG.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1920241" y="1086200"/>
            <a:ext cx="1388224" cy="1188718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דירה חמש חדרים. DWG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1" descr="תמונות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5717" y="4613560"/>
            <a:ext cx="801253" cy="62345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>
            <a:hlinkClick r:id="rId5" action="ppaction://hlinksldjump"/>
          </p:cNvPr>
          <p:cNvSpPr/>
          <p:nvPr/>
        </p:nvSpPr>
        <p:spPr>
          <a:xfrm>
            <a:off x="452582" y="323273"/>
            <a:ext cx="1385454" cy="267854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 cmpd="sng">
            <a:solidFill>
              <a:srgbClr val="4C04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חזור למסך הבית </a:t>
            </a:r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x-none"/>
              <a:t>תיקיית פרויקט של משתמש קים</a:t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3529300" y="1086200"/>
            <a:ext cx="1388224" cy="1188718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קובץ חדש. DWG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296</Words>
  <Application>Microsoft Office PowerPoint</Application>
  <PresentationFormat>מותאם אישית</PresentationFormat>
  <Paragraphs>105</Paragraphs>
  <Slides>13</Slides>
  <Notes>13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4" baseType="lpstr">
      <vt:lpstr>ערכת נושא Office</vt:lpstr>
      <vt:lpstr>תרשים זרימה</vt:lpstr>
      <vt:lpstr>מסך כניסה</vt:lpstr>
      <vt:lpstr>משתמש חדש</vt:lpstr>
      <vt:lpstr>משתמש קיים</vt:lpstr>
      <vt:lpstr>תיק עבודות של משתמש קיים</vt:lpstr>
      <vt:lpstr>הוספת פרויקט לתיק עבודות של משתמש קיים</vt:lpstr>
      <vt:lpstr>תיק עבודות של משתמש חדש</vt:lpstr>
      <vt:lpstr>תיקיית פרויקט של משתמש קים</vt:lpstr>
      <vt:lpstr>תיקיית פרויקט של משתמש קים</vt:lpstr>
      <vt:lpstr>צילום שרטוט </vt:lpstr>
      <vt:lpstr>מסך לעריכת שרטוט</vt:lpstr>
      <vt:lpstr>מסך המרה של קובץ התמונה</vt:lpstr>
      <vt:lpstr>שמירת הקובץ בשם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תרשים זרימה</dc:title>
  <cp:lastModifiedBy>נטלי</cp:lastModifiedBy>
  <cp:revision>2</cp:revision>
  <dcterms:modified xsi:type="dcterms:W3CDTF">2022-04-26T15:05:29Z</dcterms:modified>
</cp:coreProperties>
</file>