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Proxima Nova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4eda68a34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4eda68a34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4eda68a34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4eda68a34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מציג את הסטודנטים שעקבים אחרי אותו קורס . </a:t>
            </a:r>
            <a:endParaRPr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כפתור המייל - שליחת מייל (אצל הסטודנט - שליחה למייל המרצה של אותו קורס)</a:t>
            </a:r>
            <a:endParaRPr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(אצל המרצה - שליחת מייל לכל הסטודנטים שעוקבים אחרי הקורס הזה)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4eda68a34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4eda68a34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4eda68a34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4eda68a34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4a96153c2_1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4a96153c2_1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4a96153c2_1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4a96153c2_1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4a96153c2_1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4a96153c2_1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4a96153c2_1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4a96153c2_1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4a96153c2_1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4a96153c2_1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4a96153c2_1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4a96153c2_1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ada3d296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ada3d296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4a96153c2_1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4a96153c2_1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8a81879d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8a81879d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8a81879d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8a81879d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8a81879d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8a81879d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8a81879d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8a81879d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8a81879d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8a81879d4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8a81879d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8a81879d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ada3d296e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ada3d296e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ada3d296e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ada3d296e_3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4a96153c2_1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4a96153c2_1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4eda68a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4eda68a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4eda68a34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4eda68a34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4eda68a34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4eda68a34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4eda68a34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4eda68a34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ArielCast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Lectures Streaming App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6445650" y="3729725"/>
            <a:ext cx="2297400" cy="3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6110850" y="3340325"/>
            <a:ext cx="26322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dirty="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Hodaya Sror</a:t>
            </a:r>
            <a:endParaRPr dirty="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6110850" y="3688475"/>
            <a:ext cx="26322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dirty="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Suha Edris</a:t>
            </a:r>
            <a:endParaRPr dirty="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Google Shape;63;p13">
            <a:extLst>
              <a:ext uri="{FF2B5EF4-FFF2-40B4-BE49-F238E27FC236}">
                <a16:creationId xmlns:a16="http://schemas.microsoft.com/office/drawing/2014/main" id="{10CFEF83-B0A0-476B-B98F-44E1CF4D341E}"/>
              </a:ext>
            </a:extLst>
          </p:cNvPr>
          <p:cNvSpPr txBox="1"/>
          <p:nvPr/>
        </p:nvSpPr>
        <p:spPr>
          <a:xfrm>
            <a:off x="234003" y="3625959"/>
            <a:ext cx="3391699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defTabSz="951583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Instructor : Anat Paskin-Cherniavsky</a:t>
            </a:r>
            <a:endParaRPr lang="fr-FR" sz="1400" b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5775" y="152400"/>
            <a:ext cx="2230339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8200" y="152400"/>
            <a:ext cx="2237249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96275" y="178775"/>
            <a:ext cx="4077600" cy="47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Student Course Screen</a:t>
            </a:r>
            <a:endParaRPr sz="18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iw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Displays all course lectures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iw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Each lecture shows lectures time, lectures name and lecturers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iw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Allows you to easily add a lecture to your watchlist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0125" y="152400"/>
            <a:ext cx="228283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1150" y="152400"/>
            <a:ext cx="2282406" cy="4838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23"/>
          <p:cNvCxnSpPr/>
          <p:nvPr/>
        </p:nvCxnSpPr>
        <p:spPr>
          <a:xfrm rot="10800000" flipH="1">
            <a:off x="5351125" y="1137300"/>
            <a:ext cx="1536900" cy="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" name="Google Shape;128;p23"/>
          <p:cNvCxnSpPr/>
          <p:nvPr/>
        </p:nvCxnSpPr>
        <p:spPr>
          <a:xfrm flipH="1">
            <a:off x="2610675" y="1770500"/>
            <a:ext cx="2235600" cy="136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29" name="Google Shape;129;p23"/>
          <p:cNvPicPr preferRelativeResize="0"/>
          <p:nvPr/>
        </p:nvPicPr>
        <p:blipFill rotWithShape="1">
          <a:blip r:embed="rId5">
            <a:alphaModFix/>
          </a:blip>
          <a:srcRect t="-1569" b="1569"/>
          <a:stretch/>
        </p:blipFill>
        <p:spPr>
          <a:xfrm>
            <a:off x="197750" y="90500"/>
            <a:ext cx="2271700" cy="49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2392950" y="1949275"/>
            <a:ext cx="18903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allow to easily contract with lectures lecturer</a:t>
            </a:r>
            <a:r>
              <a:rPr lang="iw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5582950" y="1210225"/>
            <a:ext cx="14370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open the lecture class meeting </a:t>
            </a:r>
            <a:endParaRPr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7775" y="152400"/>
            <a:ext cx="2347637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/>
          <p:nvPr/>
        </p:nvSpPr>
        <p:spPr>
          <a:xfrm>
            <a:off x="240675" y="247500"/>
            <a:ext cx="3527700" cy="46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Lecturer Screen </a:t>
            </a:r>
            <a:endParaRPr sz="18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iw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Allows you to easily upload a lecture for all the following class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iw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Each upload receives the date and name of the lecturer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iw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Allows easily and simply edit a course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1425" y="152400"/>
            <a:ext cx="221993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2400"/>
            <a:ext cx="208452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5"/>
          <p:cNvSpPr txBox="1"/>
          <p:nvPr/>
        </p:nvSpPr>
        <p:spPr>
          <a:xfrm>
            <a:off x="96275" y="137525"/>
            <a:ext cx="4330800" cy="48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Upload Lecture Screen </a:t>
            </a:r>
            <a:endParaRPr sz="18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1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	only for lecturers!</a:t>
            </a:r>
            <a:endParaRPr sz="16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iw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Allows you to upload lectures in a simple way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iw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Allows you to edit and delete lectures in a simple way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iw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Displays information relevant to the lecture in a beautiful way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6"/>
          <p:cNvPicPr preferRelativeResize="0"/>
          <p:nvPr/>
        </p:nvPicPr>
        <p:blipFill rotWithShape="1">
          <a:blip r:embed="rId3">
            <a:alphaModFix/>
          </a:blip>
          <a:srcRect l="19478" t="20723"/>
          <a:stretch/>
        </p:blipFill>
        <p:spPr>
          <a:xfrm>
            <a:off x="2021575" y="834075"/>
            <a:ext cx="6887875" cy="396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b="1">
                <a:solidFill>
                  <a:schemeClr val="dk2"/>
                </a:solidFill>
              </a:rPr>
              <a:t>Use Case Diagram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b="1">
                <a:solidFill>
                  <a:schemeClr val="dk2"/>
                </a:solidFill>
              </a:rPr>
              <a:t>Class Diagram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3475" y="128000"/>
            <a:ext cx="4511751" cy="480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b="1">
                <a:solidFill>
                  <a:schemeClr val="dk2"/>
                </a:solidFill>
              </a:rPr>
              <a:t>Object Diagram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1000" y="201700"/>
            <a:ext cx="5235274" cy="47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>
            <a:spLocks noGrp="1"/>
          </p:cNvSpPr>
          <p:nvPr>
            <p:ph type="title"/>
          </p:nvPr>
        </p:nvSpPr>
        <p:spPr>
          <a:xfrm>
            <a:off x="322906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b="1">
                <a:solidFill>
                  <a:schemeClr val="dk2"/>
                </a:solidFill>
              </a:rPr>
              <a:t>Sequence Diagram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850" y="1017725"/>
            <a:ext cx="8020698" cy="391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b="1">
                <a:solidFill>
                  <a:schemeClr val="dk2"/>
                </a:solidFill>
              </a:rPr>
              <a:t>Activity Diagram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075" y="152488"/>
            <a:ext cx="3672949" cy="483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b="1">
                <a:solidFill>
                  <a:schemeClr val="dk2"/>
                </a:solidFill>
              </a:rPr>
              <a:t>State Machine Diagram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650" y="1017725"/>
            <a:ext cx="738700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dk2"/>
                </a:solidFill>
              </a:rPr>
              <a:t>App Overview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A friendly, easy to use app where lecturers can upload their lectures and students can follow them, watch the lectures and get notified for new ones uploaded.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b="1">
                <a:solidFill>
                  <a:schemeClr val="dk2"/>
                </a:solidFill>
              </a:rPr>
              <a:t>ERD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375" y="305450"/>
            <a:ext cx="7063177" cy="444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775" y="1452263"/>
            <a:ext cx="4248150" cy="21240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</p:pic>
      <p:sp>
        <p:nvSpPr>
          <p:cNvPr id="192" name="Google Shape;192;p33"/>
          <p:cNvSpPr/>
          <p:nvPr/>
        </p:nvSpPr>
        <p:spPr>
          <a:xfrm rot="10800000">
            <a:off x="5012613" y="2416663"/>
            <a:ext cx="390000" cy="1953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3"/>
          <p:cNvSpPr txBox="1"/>
          <p:nvPr/>
        </p:nvSpPr>
        <p:spPr>
          <a:xfrm>
            <a:off x="6406175" y="2308875"/>
            <a:ext cx="21777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USER: LECTURER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00" y="1500300"/>
            <a:ext cx="5399807" cy="2422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</p:pic>
      <p:sp>
        <p:nvSpPr>
          <p:cNvPr id="199" name="Google Shape;199;p34"/>
          <p:cNvSpPr txBox="1"/>
          <p:nvPr/>
        </p:nvSpPr>
        <p:spPr>
          <a:xfrm>
            <a:off x="6463625" y="2275525"/>
            <a:ext cx="21777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COURSES CREATED BY LECTURERS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0" name="Google Shape;200;p34"/>
          <p:cNvSpPr/>
          <p:nvPr/>
        </p:nvSpPr>
        <p:spPr>
          <a:xfrm rot="10800000">
            <a:off x="5850238" y="2498900"/>
            <a:ext cx="390000" cy="1953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25" y="1225575"/>
            <a:ext cx="3628700" cy="29206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</p:pic>
      <p:sp>
        <p:nvSpPr>
          <p:cNvPr id="206" name="Google Shape;206;p35"/>
          <p:cNvSpPr/>
          <p:nvPr/>
        </p:nvSpPr>
        <p:spPr>
          <a:xfrm rot="10800000">
            <a:off x="4789263" y="2474100"/>
            <a:ext cx="390000" cy="1953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5"/>
          <p:cNvSpPr txBox="1"/>
          <p:nvPr/>
        </p:nvSpPr>
        <p:spPr>
          <a:xfrm>
            <a:off x="6449650" y="2380888"/>
            <a:ext cx="21777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USER: STUDENT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14475"/>
            <a:ext cx="5621425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6"/>
          <p:cNvSpPr/>
          <p:nvPr/>
        </p:nvSpPr>
        <p:spPr>
          <a:xfrm rot="10800000">
            <a:off x="6198813" y="2474100"/>
            <a:ext cx="390000" cy="1953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6"/>
          <p:cNvSpPr txBox="1"/>
          <p:nvPr/>
        </p:nvSpPr>
        <p:spPr>
          <a:xfrm>
            <a:off x="6854525" y="2222700"/>
            <a:ext cx="21777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COURSES UPLOADED BY LECTURERS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/>
          <p:nvPr/>
        </p:nvSpPr>
        <p:spPr>
          <a:xfrm rot="10800000">
            <a:off x="5985188" y="2474100"/>
            <a:ext cx="390000" cy="1953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7"/>
          <p:cNvSpPr txBox="1"/>
          <p:nvPr/>
        </p:nvSpPr>
        <p:spPr>
          <a:xfrm>
            <a:off x="6739175" y="2222700"/>
            <a:ext cx="21777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COURSES FOLLOWED BY STUDENT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1" name="Google Shape;22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75" y="1798925"/>
            <a:ext cx="5794024" cy="143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/>
              <a:t>https://github.com/hodayasr/FinalProject_ArielCast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dk2"/>
                </a:solidFill>
              </a:rPr>
              <a:t>Current status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Login/Sign up to the app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Lecturers can upload courses and lectures easily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Clear and easy to use app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Student can follow multiple course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Watching many lectures any time you want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dk2"/>
                </a:solidFill>
              </a:rPr>
              <a:t>Goals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Application runs fast with no bugs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Easy to use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Student-lecturer interaction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One library for all the lectures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Download lecture and stream offline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Student can search for courses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dk2"/>
                </a:solidFill>
              </a:rPr>
              <a:t>Key App Requirements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291000" y="1608250"/>
            <a:ext cx="4301700" cy="19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Upload Content (video of lectures)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Uninterrupted streaming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Accessible at any time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Search for courses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Student-lecturer interaction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dk2"/>
                </a:solidFill>
              </a:rPr>
              <a:t>Unreachable Goals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Download lectures to device and have the option to watch it offline at anytime in case of no network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Advanced design/UI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t="-2120" b="2119"/>
          <a:stretch/>
        </p:blipFill>
        <p:spPr>
          <a:xfrm>
            <a:off x="6256701" y="290775"/>
            <a:ext cx="2306200" cy="45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763325" y="378225"/>
            <a:ext cx="4785900" cy="3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17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Log in Screen</a:t>
            </a:r>
            <a:endParaRPr sz="17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Proxima Nova"/>
              <a:buChar char="●"/>
            </a:pPr>
            <a:r>
              <a:rPr lang="iw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Identifies the user by email address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Proxima Nova"/>
              <a:buChar char="●"/>
            </a:pPr>
            <a:r>
              <a:rPr lang="iw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Distinguishes between lecturer and student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Proxima Nova"/>
              <a:buChar char="●"/>
            </a:pPr>
            <a:r>
              <a:rPr lang="iw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In case you forget a password, the system will send an email to the user's email address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Proxima Nova"/>
              <a:buChar char="●"/>
            </a:pPr>
            <a:r>
              <a:rPr lang="iw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To register for the application, click on the register button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1475" y="290775"/>
            <a:ext cx="2158646" cy="45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350700" y="522600"/>
            <a:ext cx="5673000" cy="39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17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Register Screen</a:t>
            </a:r>
            <a:endParaRPr sz="17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Proxima Nova"/>
              <a:buChar char="●"/>
            </a:pPr>
            <a:r>
              <a:rPr lang="iw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Allows the user to connect by entering a little personal details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Proxima Nova"/>
              <a:buChar char="●"/>
            </a:pPr>
            <a:r>
              <a:rPr lang="iw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The app distinguishes between a student and a lecturer when registering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3175" y="152400"/>
            <a:ext cx="2377962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6700" y="152400"/>
            <a:ext cx="231648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192525" y="281925"/>
            <a:ext cx="3823200" cy="43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17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Student Screen</a:t>
            </a:r>
            <a:endParaRPr sz="17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Proxima Nova"/>
              <a:buChar char="●"/>
            </a:pPr>
            <a:r>
              <a:rPr lang="iw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Displays all the available courses in the semester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Proxima Nova"/>
              <a:buChar char="●"/>
            </a:pPr>
            <a:r>
              <a:rPr lang="iw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Allows you to search the course database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Proxima Nova"/>
              <a:buChar char="●"/>
            </a:pPr>
            <a:r>
              <a:rPr lang="iw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The courses are presented in a simple graphical way, include course picture and title 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Proxima Nova"/>
              <a:buChar char="●"/>
            </a:pPr>
            <a:r>
              <a:rPr lang="iw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Allows the student to contact the course lecturer by sending a personal message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Proxima Nova"/>
              <a:buChar char="●"/>
            </a:pPr>
            <a:r>
              <a:rPr lang="iw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Allows you to easily add and delete course tracking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</Words>
  <Application>Microsoft Office PowerPoint</Application>
  <PresentationFormat>‫הצגה על המסך (16:9)</PresentationFormat>
  <Paragraphs>86</Paragraphs>
  <Slides>26</Slides>
  <Notes>26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26</vt:i4>
      </vt:variant>
    </vt:vector>
  </HeadingPairs>
  <TitlesOfParts>
    <vt:vector size="30" baseType="lpstr">
      <vt:lpstr>Arial</vt:lpstr>
      <vt:lpstr>Proxima Nova</vt:lpstr>
      <vt:lpstr>Calibri</vt:lpstr>
      <vt:lpstr>Spearmint</vt:lpstr>
      <vt:lpstr>ArielCast</vt:lpstr>
      <vt:lpstr>App Overview</vt:lpstr>
      <vt:lpstr>Current status </vt:lpstr>
      <vt:lpstr>Goals</vt:lpstr>
      <vt:lpstr>Key App Requirements</vt:lpstr>
      <vt:lpstr>Unreachable Goals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Use Case Diagram</vt:lpstr>
      <vt:lpstr>Class Diagram</vt:lpstr>
      <vt:lpstr>Object Diagram</vt:lpstr>
      <vt:lpstr>Sequence Diagram</vt:lpstr>
      <vt:lpstr>Activity Diagram</vt:lpstr>
      <vt:lpstr>State Machine Diagram</vt:lpstr>
      <vt:lpstr>ERD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https://github.com/hodayasr/FinalProject_ArielCast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ArielCast</dc:title>
  <cp:lastModifiedBy>Hodaya Sror</cp:lastModifiedBy>
  <cp:revision>1</cp:revision>
  <dcterms:modified xsi:type="dcterms:W3CDTF">2021-05-25T07:27:24Z</dcterms:modified>
</cp:coreProperties>
</file>