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56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1F06-98C0-854D-9934-66D73EA9FD5C}" type="datetimeFigureOut">
              <a:rPr lang="en-US" smtClean="0"/>
              <a:t>15-10-07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360E-25EF-C249-BBD5-AC95B12E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6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1F06-98C0-854D-9934-66D73EA9FD5C}" type="datetimeFigureOut">
              <a:rPr lang="en-US" smtClean="0"/>
              <a:t>15-10-07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360E-25EF-C249-BBD5-AC95B12E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1F06-98C0-854D-9934-66D73EA9FD5C}" type="datetimeFigureOut">
              <a:rPr lang="en-US" smtClean="0"/>
              <a:t>15-10-07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360E-25EF-C249-BBD5-AC95B12E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7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1F06-98C0-854D-9934-66D73EA9FD5C}" type="datetimeFigureOut">
              <a:rPr lang="en-US" smtClean="0"/>
              <a:t>15-10-07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360E-25EF-C249-BBD5-AC95B12E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1F06-98C0-854D-9934-66D73EA9FD5C}" type="datetimeFigureOut">
              <a:rPr lang="en-US" smtClean="0"/>
              <a:t>15-10-07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360E-25EF-C249-BBD5-AC95B12E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0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1F06-98C0-854D-9934-66D73EA9FD5C}" type="datetimeFigureOut">
              <a:rPr lang="en-US" smtClean="0"/>
              <a:t>15-10-07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360E-25EF-C249-BBD5-AC95B12E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1F06-98C0-854D-9934-66D73EA9FD5C}" type="datetimeFigureOut">
              <a:rPr lang="en-US" smtClean="0"/>
              <a:t>15-10-07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360E-25EF-C249-BBD5-AC95B12E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1F06-98C0-854D-9934-66D73EA9FD5C}" type="datetimeFigureOut">
              <a:rPr lang="en-US" smtClean="0"/>
              <a:t>15-10-07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360E-25EF-C249-BBD5-AC95B12E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5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1F06-98C0-854D-9934-66D73EA9FD5C}" type="datetimeFigureOut">
              <a:rPr lang="en-US" smtClean="0"/>
              <a:t>15-10-07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360E-25EF-C249-BBD5-AC95B12E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7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1F06-98C0-854D-9934-66D73EA9FD5C}" type="datetimeFigureOut">
              <a:rPr lang="en-US" smtClean="0"/>
              <a:t>15-10-07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360E-25EF-C249-BBD5-AC95B12E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4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1F06-98C0-854D-9934-66D73EA9FD5C}" type="datetimeFigureOut">
              <a:rPr lang="en-US" smtClean="0"/>
              <a:t>15-10-07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A360E-25EF-C249-BBD5-AC95B12E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3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1F06-98C0-854D-9934-66D73EA9FD5C}" type="datetimeFigureOut">
              <a:rPr lang="en-US" smtClean="0"/>
              <a:t>15-10-07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A360E-25EF-C249-BBD5-AC95B12E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4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" y="0"/>
            <a:ext cx="9144001" cy="1208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48539" y="-229299"/>
            <a:ext cx="1602373" cy="14382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-1" y="925952"/>
            <a:ext cx="9144001" cy="714314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uble Wave 21"/>
          <p:cNvSpPr/>
          <p:nvPr/>
        </p:nvSpPr>
        <p:spPr>
          <a:xfrm>
            <a:off x="8820" y="1496290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Double Wave 22"/>
          <p:cNvSpPr/>
          <p:nvPr/>
        </p:nvSpPr>
        <p:spPr>
          <a:xfrm>
            <a:off x="1381708" y="1496290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Double Wave 23"/>
          <p:cNvSpPr/>
          <p:nvPr/>
        </p:nvSpPr>
        <p:spPr>
          <a:xfrm>
            <a:off x="2754595" y="1496290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Double Wave 24"/>
          <p:cNvSpPr/>
          <p:nvPr/>
        </p:nvSpPr>
        <p:spPr>
          <a:xfrm>
            <a:off x="5500369" y="1496290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Double Wave 25"/>
          <p:cNvSpPr/>
          <p:nvPr/>
        </p:nvSpPr>
        <p:spPr>
          <a:xfrm>
            <a:off x="6873256" y="1496290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Double Wave 27"/>
          <p:cNvSpPr/>
          <p:nvPr/>
        </p:nvSpPr>
        <p:spPr>
          <a:xfrm>
            <a:off x="4127482" y="1496290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Double Wave 52"/>
          <p:cNvSpPr/>
          <p:nvPr/>
        </p:nvSpPr>
        <p:spPr>
          <a:xfrm>
            <a:off x="3471" y="1666723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Double Wave 53"/>
          <p:cNvSpPr/>
          <p:nvPr/>
        </p:nvSpPr>
        <p:spPr>
          <a:xfrm>
            <a:off x="1376359" y="1666723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Double Wave 54"/>
          <p:cNvSpPr/>
          <p:nvPr/>
        </p:nvSpPr>
        <p:spPr>
          <a:xfrm>
            <a:off x="5495020" y="1666723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Double Wave 55"/>
          <p:cNvSpPr/>
          <p:nvPr/>
        </p:nvSpPr>
        <p:spPr>
          <a:xfrm>
            <a:off x="6867907" y="1666723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Double Wave 57"/>
          <p:cNvSpPr/>
          <p:nvPr/>
        </p:nvSpPr>
        <p:spPr>
          <a:xfrm>
            <a:off x="4122133" y="1666723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Double Wave 58"/>
          <p:cNvSpPr/>
          <p:nvPr/>
        </p:nvSpPr>
        <p:spPr>
          <a:xfrm>
            <a:off x="2749246" y="1666723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Double Wave 73"/>
          <p:cNvSpPr/>
          <p:nvPr/>
        </p:nvSpPr>
        <p:spPr>
          <a:xfrm>
            <a:off x="8255834" y="1457572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Double Wave 72"/>
          <p:cNvSpPr/>
          <p:nvPr/>
        </p:nvSpPr>
        <p:spPr>
          <a:xfrm>
            <a:off x="8254677" y="1616314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Double Wave 71"/>
          <p:cNvSpPr/>
          <p:nvPr/>
        </p:nvSpPr>
        <p:spPr>
          <a:xfrm>
            <a:off x="8253520" y="1775056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Double Wave 70"/>
          <p:cNvSpPr/>
          <p:nvPr/>
        </p:nvSpPr>
        <p:spPr>
          <a:xfrm>
            <a:off x="8252363" y="1933798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Double Wave 69"/>
          <p:cNvSpPr/>
          <p:nvPr/>
        </p:nvSpPr>
        <p:spPr>
          <a:xfrm>
            <a:off x="8251206" y="2092540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Double Wave 68"/>
          <p:cNvSpPr/>
          <p:nvPr/>
        </p:nvSpPr>
        <p:spPr>
          <a:xfrm>
            <a:off x="8250049" y="2251282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Double Wave 67"/>
          <p:cNvSpPr/>
          <p:nvPr/>
        </p:nvSpPr>
        <p:spPr>
          <a:xfrm>
            <a:off x="8248892" y="2410024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Double Wave 66"/>
          <p:cNvSpPr/>
          <p:nvPr/>
        </p:nvSpPr>
        <p:spPr>
          <a:xfrm>
            <a:off x="8247735" y="2568766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Double Wave 65"/>
          <p:cNvSpPr/>
          <p:nvPr/>
        </p:nvSpPr>
        <p:spPr>
          <a:xfrm>
            <a:off x="8246578" y="2727508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Double Wave 64"/>
          <p:cNvSpPr/>
          <p:nvPr/>
        </p:nvSpPr>
        <p:spPr>
          <a:xfrm>
            <a:off x="8245421" y="2886250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Double Wave 63"/>
          <p:cNvSpPr/>
          <p:nvPr/>
        </p:nvSpPr>
        <p:spPr>
          <a:xfrm>
            <a:off x="8244264" y="3044992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Double Wave 62"/>
          <p:cNvSpPr/>
          <p:nvPr/>
        </p:nvSpPr>
        <p:spPr>
          <a:xfrm>
            <a:off x="8243107" y="3203734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Double Wave 61"/>
          <p:cNvSpPr/>
          <p:nvPr/>
        </p:nvSpPr>
        <p:spPr>
          <a:xfrm>
            <a:off x="8241950" y="3362476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Double Wave 60"/>
          <p:cNvSpPr/>
          <p:nvPr/>
        </p:nvSpPr>
        <p:spPr>
          <a:xfrm>
            <a:off x="8240793" y="3521218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Double Wave 59"/>
          <p:cNvSpPr/>
          <p:nvPr/>
        </p:nvSpPr>
        <p:spPr>
          <a:xfrm>
            <a:off x="8239636" y="3679960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617394" y="3201171"/>
            <a:ext cx="5187040" cy="14502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-925183" y="1746869"/>
            <a:ext cx="6416731" cy="1454301"/>
          </a:xfrm>
          <a:prstGeom prst="parallelogram">
            <a:avLst>
              <a:gd name="adj" fmla="val 6329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uble Wave 3"/>
          <p:cNvSpPr/>
          <p:nvPr/>
        </p:nvSpPr>
        <p:spPr>
          <a:xfrm>
            <a:off x="-1" y="40163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Double Wave 5"/>
          <p:cNvSpPr/>
          <p:nvPr/>
        </p:nvSpPr>
        <p:spPr>
          <a:xfrm>
            <a:off x="1372887" y="40163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16200000" flipV="1">
            <a:off x="3516173" y="2800342"/>
            <a:ext cx="3035052" cy="928106"/>
          </a:xfrm>
          <a:prstGeom prst="parallelogram">
            <a:avLst>
              <a:gd name="adj" fmla="val 15976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/>
          <p:cNvSpPr/>
          <p:nvPr/>
        </p:nvSpPr>
        <p:spPr>
          <a:xfrm flipV="1">
            <a:off x="5671175" y="1844005"/>
            <a:ext cx="3745339" cy="969701"/>
          </a:xfrm>
          <a:prstGeom prst="trapezoid">
            <a:avLst>
              <a:gd name="adj" fmla="val 5410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 flipV="1">
            <a:off x="4815649" y="3121801"/>
            <a:ext cx="3749124" cy="969701"/>
          </a:xfrm>
          <a:prstGeom prst="trapezoid">
            <a:avLst>
              <a:gd name="adj" fmla="val 53196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4815649" y="1844007"/>
            <a:ext cx="4600866" cy="1277796"/>
          </a:xfrm>
          <a:prstGeom prst="parallelogram">
            <a:avLst>
              <a:gd name="adj" fmla="val 68171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uble Wave 17"/>
          <p:cNvSpPr/>
          <p:nvPr/>
        </p:nvSpPr>
        <p:spPr>
          <a:xfrm>
            <a:off x="6180305" y="3832360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Double Wave 18"/>
          <p:cNvSpPr/>
          <p:nvPr/>
        </p:nvSpPr>
        <p:spPr>
          <a:xfrm>
            <a:off x="7553192" y="3832360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Double Wave 19"/>
          <p:cNvSpPr/>
          <p:nvPr/>
        </p:nvSpPr>
        <p:spPr>
          <a:xfrm>
            <a:off x="8926079" y="3832360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Double Wave 20"/>
          <p:cNvSpPr/>
          <p:nvPr/>
        </p:nvSpPr>
        <p:spPr>
          <a:xfrm>
            <a:off x="4807418" y="3832360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Double Wave 8"/>
          <p:cNvSpPr/>
          <p:nvPr/>
        </p:nvSpPr>
        <p:spPr>
          <a:xfrm>
            <a:off x="5491548" y="40163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Double Wave 9"/>
          <p:cNvSpPr/>
          <p:nvPr/>
        </p:nvSpPr>
        <p:spPr>
          <a:xfrm>
            <a:off x="6864435" y="40163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Double Wave 10"/>
          <p:cNvSpPr/>
          <p:nvPr/>
        </p:nvSpPr>
        <p:spPr>
          <a:xfrm>
            <a:off x="8237322" y="40163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Double Wave 7"/>
          <p:cNvSpPr/>
          <p:nvPr/>
        </p:nvSpPr>
        <p:spPr>
          <a:xfrm>
            <a:off x="4118661" y="40163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-388078" y="2376922"/>
            <a:ext cx="5338990" cy="0"/>
          </a:xfrm>
          <a:prstGeom prst="line">
            <a:avLst/>
          </a:prstGeom>
          <a:ln>
            <a:solidFill>
              <a:srgbClr val="FFFF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ouble Wave 6"/>
          <p:cNvSpPr/>
          <p:nvPr/>
        </p:nvSpPr>
        <p:spPr>
          <a:xfrm>
            <a:off x="2745774" y="40163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49572" y="2956659"/>
            <a:ext cx="3287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Ferry Lines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Parallelogram 37"/>
          <p:cNvSpPr/>
          <p:nvPr/>
        </p:nvSpPr>
        <p:spPr>
          <a:xfrm>
            <a:off x="4630442" y="1892803"/>
            <a:ext cx="1020263" cy="1149635"/>
          </a:xfrm>
          <a:prstGeom prst="parallelogram">
            <a:avLst>
              <a:gd name="adj" fmla="val 7508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uble Wave 38"/>
          <p:cNvSpPr/>
          <p:nvPr/>
        </p:nvSpPr>
        <p:spPr>
          <a:xfrm>
            <a:off x="1156" y="41687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Double Wave 39"/>
          <p:cNvSpPr/>
          <p:nvPr/>
        </p:nvSpPr>
        <p:spPr>
          <a:xfrm>
            <a:off x="1374044" y="41687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Double Wave 40"/>
          <p:cNvSpPr/>
          <p:nvPr/>
        </p:nvSpPr>
        <p:spPr>
          <a:xfrm>
            <a:off x="5492705" y="41687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Double Wave 41"/>
          <p:cNvSpPr/>
          <p:nvPr/>
        </p:nvSpPr>
        <p:spPr>
          <a:xfrm>
            <a:off x="6865592" y="41687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Double Wave 42"/>
          <p:cNvSpPr/>
          <p:nvPr/>
        </p:nvSpPr>
        <p:spPr>
          <a:xfrm>
            <a:off x="8238479" y="41687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Double Wave 43"/>
          <p:cNvSpPr/>
          <p:nvPr/>
        </p:nvSpPr>
        <p:spPr>
          <a:xfrm>
            <a:off x="4119818" y="41687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Double Wave 44"/>
          <p:cNvSpPr/>
          <p:nvPr/>
        </p:nvSpPr>
        <p:spPr>
          <a:xfrm>
            <a:off x="2746931" y="41687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Double Wave 45"/>
          <p:cNvSpPr/>
          <p:nvPr/>
        </p:nvSpPr>
        <p:spPr>
          <a:xfrm>
            <a:off x="2313" y="43211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Double Wave 46"/>
          <p:cNvSpPr/>
          <p:nvPr/>
        </p:nvSpPr>
        <p:spPr>
          <a:xfrm>
            <a:off x="1375201" y="43211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Double Wave 47"/>
          <p:cNvSpPr/>
          <p:nvPr/>
        </p:nvSpPr>
        <p:spPr>
          <a:xfrm>
            <a:off x="5493862" y="43211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Double Wave 48"/>
          <p:cNvSpPr/>
          <p:nvPr/>
        </p:nvSpPr>
        <p:spPr>
          <a:xfrm>
            <a:off x="6866749" y="43211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Double Wave 49"/>
          <p:cNvSpPr/>
          <p:nvPr/>
        </p:nvSpPr>
        <p:spPr>
          <a:xfrm>
            <a:off x="8239636" y="43211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Double Wave 50"/>
          <p:cNvSpPr/>
          <p:nvPr/>
        </p:nvSpPr>
        <p:spPr>
          <a:xfrm>
            <a:off x="4120975" y="43211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Double Wave 51"/>
          <p:cNvSpPr/>
          <p:nvPr/>
        </p:nvSpPr>
        <p:spPr>
          <a:xfrm>
            <a:off x="2748088" y="4321181"/>
            <a:ext cx="1372887" cy="977641"/>
          </a:xfrm>
          <a:prstGeom prst="doubleWav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</Words>
  <Application>Microsoft Macintosh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McMaster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Sekerinski</dc:creator>
  <cp:lastModifiedBy>Emil Sekerinski</cp:lastModifiedBy>
  <cp:revision>13</cp:revision>
  <dcterms:created xsi:type="dcterms:W3CDTF">2015-10-07T23:50:35Z</dcterms:created>
  <dcterms:modified xsi:type="dcterms:W3CDTF">2015-10-08T06:33:22Z</dcterms:modified>
</cp:coreProperties>
</file>