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EEC"/>
    <a:srgbClr val="85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0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83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8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70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03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8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65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6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8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5DEA-AD02-4751-A6F8-BD9CAC3216A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E3E44-62C8-4F3B-A43D-7940620940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7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485623" y="1880315"/>
            <a:ext cx="7289442" cy="3232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94716" y="2137893"/>
            <a:ext cx="6581105" cy="26788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60820" y="2742560"/>
            <a:ext cx="49390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Bruh</a:t>
            </a:r>
            <a:endParaRPr lang="ru-RU" sz="5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US" sz="1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Выполнили ученики Яндекс Лицея Черняев Алексей и Широков Максим</a:t>
            </a:r>
            <a:endParaRPr lang="ru-RU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85623" y="1880315"/>
            <a:ext cx="7289442" cy="3232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794716" y="2137893"/>
            <a:ext cx="6581105" cy="26788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638282" y="2892520"/>
            <a:ext cx="48939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ЦЕЛЬ</a:t>
            </a:r>
          </a:p>
          <a:p>
            <a:pPr algn="ctr"/>
            <a:endParaRPr lang="en-US" sz="1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Создать проект </a:t>
            </a:r>
            <a:r>
              <a:rPr lang="ru-RU" sz="2000" b="1" dirty="0" smtClean="0">
                <a:solidFill>
                  <a:srgbClr val="6ECEEC"/>
                </a:solidFill>
                <a:latin typeface="Century Gothic" panose="020B0502020202020204" pitchFamily="34" charset="0"/>
              </a:rPr>
              <a:t>1 день</a:t>
            </a:r>
            <a:endParaRPr lang="ru-RU" sz="2000" b="1" dirty="0">
              <a:solidFill>
                <a:srgbClr val="6ECEE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382592" y="0"/>
            <a:ext cx="98094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695460"/>
            <a:ext cx="5525037" cy="547352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15532" y="2924389"/>
            <a:ext cx="4893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Задачи</a:t>
            </a:r>
            <a:endParaRPr lang="ru-RU" sz="4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8220" y="1270254"/>
            <a:ext cx="647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Part1</a:t>
            </a:r>
            <a:endParaRPr lang="ru-RU" sz="3200" b="1" dirty="0" smtClean="0">
              <a:latin typeface="Century Gothic" panose="020B0502020202020204" pitchFamily="34" charset="0"/>
            </a:endParaRPr>
          </a:p>
          <a:p>
            <a:pPr algn="ctr"/>
            <a:endParaRPr lang="en-US" sz="800" b="1" dirty="0" smtClean="0">
              <a:latin typeface="Century Gothic" panose="020B0502020202020204" pitchFamily="34" charset="0"/>
            </a:endParaRPr>
          </a:p>
          <a:p>
            <a:r>
              <a:rPr lang="ru-RU" sz="2000" dirty="0" smtClean="0">
                <a:latin typeface="Century Gothic" panose="020B0502020202020204" pitchFamily="34" charset="0"/>
              </a:rPr>
              <a:t>Написать сайт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8220" y="3952048"/>
            <a:ext cx="647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entury Gothic" panose="020B0502020202020204" pitchFamily="34" charset="0"/>
              </a:rPr>
              <a:t>Part</a:t>
            </a:r>
            <a:r>
              <a:rPr lang="ru-RU" sz="3200" b="1" dirty="0" smtClean="0">
                <a:latin typeface="Century Gothic" panose="020B0502020202020204" pitchFamily="34" charset="0"/>
              </a:rPr>
              <a:t>2</a:t>
            </a:r>
          </a:p>
          <a:p>
            <a:pPr algn="ctr"/>
            <a:endParaRPr lang="en-US" sz="800" b="1" dirty="0" smtClean="0">
              <a:latin typeface="Century Gothic" panose="020B0502020202020204" pitchFamily="34" charset="0"/>
            </a:endParaRPr>
          </a:p>
          <a:p>
            <a:r>
              <a:rPr lang="ru-RU" sz="2000" dirty="0" smtClean="0">
                <a:latin typeface="Century Gothic" panose="020B0502020202020204" pitchFamily="34" charset="0"/>
              </a:rPr>
              <a:t>Наполнить сайт различными тестами</a:t>
            </a:r>
          </a:p>
        </p:txBody>
      </p:sp>
    </p:spTree>
    <p:extLst>
      <p:ext uri="{BB962C8B-B14F-4D97-AF65-F5344CB8AC3E}">
        <p14:creationId xmlns:p14="http://schemas.microsoft.com/office/powerpoint/2010/main" val="33561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71977" y="682579"/>
            <a:ext cx="9569003" cy="204774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519707" y="785612"/>
            <a:ext cx="88349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Используемые классы</a:t>
            </a:r>
            <a:endParaRPr lang="en-US" sz="44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ru-RU" sz="1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Программа написана с классов </a:t>
            </a:r>
            <a:r>
              <a:rPr lang="en-US" sz="2400" dirty="0" smtClean="0">
                <a:solidFill>
                  <a:srgbClr val="6ECEEC"/>
                </a:solidFill>
                <a:latin typeface="Century Gothic" panose="020B0502020202020204" pitchFamily="34" charset="0"/>
              </a:rPr>
              <a:t>User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400" dirty="0" smtClean="0">
                <a:solidFill>
                  <a:srgbClr val="6ECEEC"/>
                </a:solidFill>
                <a:latin typeface="Century Gothic" panose="020B0502020202020204" pitchFamily="34" charset="0"/>
              </a:rPr>
              <a:t>Test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400" dirty="0" err="1" smtClean="0">
                <a:solidFill>
                  <a:srgbClr val="6ECEEC"/>
                </a:solidFill>
                <a:latin typeface="Century Gothic" panose="020B0502020202020204" pitchFamily="34" charset="0"/>
              </a:rPr>
              <a:t>SubjectName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sz="2400" dirty="0" err="1" smtClean="0">
                <a:solidFill>
                  <a:srgbClr val="6ECEEC"/>
                </a:solidFill>
                <a:latin typeface="Century Gothic" panose="020B0502020202020204" pitchFamily="34" charset="0"/>
              </a:rPr>
              <a:t>TestPassInfo</a:t>
            </a:r>
            <a:endParaRPr lang="ru-RU" sz="1400" dirty="0" smtClean="0">
              <a:solidFill>
                <a:srgbClr val="6ECEE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71977" y="3835756"/>
            <a:ext cx="9569003" cy="20477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519707" y="3938789"/>
            <a:ext cx="88349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atin typeface="Century Gothic" panose="020B0502020202020204" pitchFamily="34" charset="0"/>
              </a:rPr>
              <a:t>Используемые библиотеки</a:t>
            </a:r>
            <a:endParaRPr lang="en-US" sz="4400" b="1" dirty="0" smtClean="0">
              <a:latin typeface="Century Gothic" panose="020B0502020202020204" pitchFamily="34" charset="0"/>
            </a:endParaRPr>
          </a:p>
          <a:p>
            <a:pPr algn="ctr"/>
            <a:endParaRPr lang="ru-RU" sz="1200" b="1" dirty="0" smtClean="0">
              <a:latin typeface="Century Gothic" panose="020B0502020202020204" pitchFamily="34" charset="0"/>
            </a:endParaRPr>
          </a:p>
          <a:p>
            <a:pPr algn="ctr"/>
            <a:r>
              <a:rPr lang="ru-RU" sz="2400" dirty="0" smtClean="0">
                <a:latin typeface="Century Gothic" panose="020B0502020202020204" pitchFamily="34" charset="0"/>
              </a:rPr>
              <a:t>Программа написана с использованием библиотек </a:t>
            </a:r>
            <a:r>
              <a:rPr lang="en-US" sz="2400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flask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ru-RU" sz="2400" dirty="0" smtClean="0">
                <a:latin typeface="Century Gothic" panose="020B0502020202020204" pitchFamily="34" charset="0"/>
              </a:rPr>
              <a:t>и </a:t>
            </a:r>
            <a:r>
              <a:rPr lang="en-US" sz="2400" dirty="0" err="1" smtClean="0">
                <a:solidFill>
                  <a:srgbClr val="00B050"/>
                </a:solidFill>
                <a:latin typeface="Century Gothic" panose="020B0502020202020204" pitchFamily="34" charset="0"/>
              </a:rPr>
              <a:t>sqlalchemy</a:t>
            </a:r>
            <a:endParaRPr lang="ru-RU" sz="1400" dirty="0" smtClean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2601" y="667657"/>
            <a:ext cx="8256993" cy="54722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135165" y="5316257"/>
            <a:ext cx="519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Пример работы</a:t>
            </a:r>
            <a:endParaRPr lang="ru-RU" sz="2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" t="9672" r="55913" b="5605"/>
          <a:stretch/>
        </p:blipFill>
        <p:spPr>
          <a:xfrm>
            <a:off x="1896067" y="1077719"/>
            <a:ext cx="3541565" cy="3828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672" r="54015" b="13145"/>
          <a:stretch/>
        </p:blipFill>
        <p:spPr>
          <a:xfrm>
            <a:off x="5650858" y="1135737"/>
            <a:ext cx="3995510" cy="37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6220" y="1249251"/>
            <a:ext cx="9813702" cy="448184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522653" y="1351128"/>
            <a:ext cx="906083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Вывод</a:t>
            </a:r>
            <a:endParaRPr lang="en-US" sz="4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ru-RU" sz="1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У нас получилось сделать проект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Bruh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Возможности улучшения</a:t>
            </a:r>
          </a:p>
          <a:p>
            <a:pPr algn="ctr"/>
            <a:endParaRPr lang="ru-RU" sz="12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API</a:t>
            </a:r>
            <a:endParaRPr lang="ru-RU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Регистрация</a:t>
            </a:r>
            <a:endParaRPr lang="ru-RU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Капча</a:t>
            </a:r>
            <a:endParaRPr lang="ru-RU" sz="24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Больше заданий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С</a:t>
            </a:r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истема </a:t>
            </a:r>
            <a:r>
              <a:rPr lang="ru-RU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рейтинга учеников</a:t>
            </a:r>
            <a:endParaRPr lang="ru-RU" sz="24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49074" y="1078986"/>
            <a:ext cx="4611738" cy="32869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27000" dist="76200" dir="324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69701" y="1278854"/>
            <a:ext cx="48441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THANKS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for attention</a:t>
            </a:r>
            <a:endParaRPr lang="ru-RU" sz="28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70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Владелец</dc:creator>
  <cp:lastModifiedBy>Максим</cp:lastModifiedBy>
  <cp:revision>12</cp:revision>
  <dcterms:created xsi:type="dcterms:W3CDTF">2019-11-29T19:10:34Z</dcterms:created>
  <dcterms:modified xsi:type="dcterms:W3CDTF">2020-05-13T13:42:14Z</dcterms:modified>
</cp:coreProperties>
</file>