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8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E0B7-98FE-4680-ACFA-5978B60DB050}" type="datetimeFigureOut">
              <a:rPr lang="sv-SE" smtClean="0"/>
              <a:t>2020-04-07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180B-B46E-40A5-9AD2-0F58F568CB6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E0B7-98FE-4680-ACFA-5978B60DB050}" type="datetimeFigureOut">
              <a:rPr lang="sv-SE" smtClean="0"/>
              <a:t>2020-04-07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180B-B46E-40A5-9AD2-0F58F568CB6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E0B7-98FE-4680-ACFA-5978B60DB050}" type="datetimeFigureOut">
              <a:rPr lang="sv-SE" smtClean="0"/>
              <a:t>2020-04-07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180B-B46E-40A5-9AD2-0F58F568CB6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E0B7-98FE-4680-ACFA-5978B60DB050}" type="datetimeFigureOut">
              <a:rPr lang="sv-SE" smtClean="0"/>
              <a:t>2020-04-07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180B-B46E-40A5-9AD2-0F58F568CB6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E0B7-98FE-4680-ACFA-5978B60DB050}" type="datetimeFigureOut">
              <a:rPr lang="sv-SE" smtClean="0"/>
              <a:t>2020-04-07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180B-B46E-40A5-9AD2-0F58F568CB6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E0B7-98FE-4680-ACFA-5978B60DB050}" type="datetimeFigureOut">
              <a:rPr lang="sv-SE" smtClean="0"/>
              <a:t>2020-04-07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180B-B46E-40A5-9AD2-0F58F568CB6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E0B7-98FE-4680-ACFA-5978B60DB050}" type="datetimeFigureOut">
              <a:rPr lang="sv-SE" smtClean="0"/>
              <a:t>2020-04-07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180B-B46E-40A5-9AD2-0F58F568CB6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E0B7-98FE-4680-ACFA-5978B60DB050}" type="datetimeFigureOut">
              <a:rPr lang="sv-SE" smtClean="0"/>
              <a:t>2020-04-07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180B-B46E-40A5-9AD2-0F58F568CB6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E0B7-98FE-4680-ACFA-5978B60DB050}" type="datetimeFigureOut">
              <a:rPr lang="sv-SE" smtClean="0"/>
              <a:t>2020-04-07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180B-B46E-40A5-9AD2-0F58F568CB6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E0B7-98FE-4680-ACFA-5978B60DB050}" type="datetimeFigureOut">
              <a:rPr lang="sv-SE" smtClean="0"/>
              <a:t>2020-04-07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180B-B46E-40A5-9AD2-0F58F568CB6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E0B7-98FE-4680-ACFA-5978B60DB050}" type="datetimeFigureOut">
              <a:rPr lang="sv-SE" smtClean="0"/>
              <a:t>2020-04-07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180B-B46E-40A5-9AD2-0F58F568CB6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3E0B7-98FE-4680-ACFA-5978B60DB050}" type="datetimeFigureOut">
              <a:rPr lang="sv-SE" smtClean="0"/>
              <a:t>2020-04-07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180B-B46E-40A5-9AD2-0F58F568CB6D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9672" y="1196752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BdxGwy</a:t>
            </a:r>
            <a:endParaRPr lang="sv-SE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23528" y="548680"/>
            <a:ext cx="46805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67744" y="548680"/>
            <a:ext cx="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516216" y="2060848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BdxGwy</a:t>
            </a:r>
            <a:endParaRPr lang="sv-S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148064" y="1412776"/>
            <a:ext cx="38164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092280" y="1412776"/>
            <a:ext cx="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91880" y="3501008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BdxGwy</a:t>
            </a:r>
            <a:endParaRPr lang="sv-SE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1720" y="4797152"/>
            <a:ext cx="38164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995936" y="4149080"/>
            <a:ext cx="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07704" y="1844824"/>
            <a:ext cx="1728192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4" idx="2"/>
          </p:cNvCxnSpPr>
          <p:nvPr/>
        </p:nvCxnSpPr>
        <p:spPr>
          <a:xfrm flipH="1" flipV="1">
            <a:off x="2231740" y="1844824"/>
            <a:ext cx="1692188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843808" y="1484784"/>
            <a:ext cx="3672408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716016" y="2492896"/>
            <a:ext cx="1800200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Bertilsson</dc:creator>
  <cp:lastModifiedBy>Bertilsson</cp:lastModifiedBy>
  <cp:revision>1</cp:revision>
  <dcterms:created xsi:type="dcterms:W3CDTF">2020-04-07T14:41:54Z</dcterms:created>
  <dcterms:modified xsi:type="dcterms:W3CDTF">2020-04-07T14:48:17Z</dcterms:modified>
</cp:coreProperties>
</file>