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B693-B2F8-4256-9596-00ACAF904CF1}" type="datetimeFigureOut">
              <a:rPr lang="sv-SE" smtClean="0"/>
              <a:t>2019-11-07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C7EB-B541-40A3-B4CB-BC8ADDD11FF6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B693-B2F8-4256-9596-00ACAF904CF1}" type="datetimeFigureOut">
              <a:rPr lang="sv-SE" smtClean="0"/>
              <a:t>2019-11-07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C7EB-B541-40A3-B4CB-BC8ADDD11FF6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B693-B2F8-4256-9596-00ACAF904CF1}" type="datetimeFigureOut">
              <a:rPr lang="sv-SE" smtClean="0"/>
              <a:t>2019-11-07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C7EB-B541-40A3-B4CB-BC8ADDD11FF6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B693-B2F8-4256-9596-00ACAF904CF1}" type="datetimeFigureOut">
              <a:rPr lang="sv-SE" smtClean="0"/>
              <a:t>2019-11-07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C7EB-B541-40A3-B4CB-BC8ADDD11FF6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B693-B2F8-4256-9596-00ACAF904CF1}" type="datetimeFigureOut">
              <a:rPr lang="sv-SE" smtClean="0"/>
              <a:t>2019-11-07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C7EB-B541-40A3-B4CB-BC8ADDD11FF6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B693-B2F8-4256-9596-00ACAF904CF1}" type="datetimeFigureOut">
              <a:rPr lang="sv-SE" smtClean="0"/>
              <a:t>2019-11-07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C7EB-B541-40A3-B4CB-BC8ADDD11FF6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B693-B2F8-4256-9596-00ACAF904CF1}" type="datetimeFigureOut">
              <a:rPr lang="sv-SE" smtClean="0"/>
              <a:t>2019-11-07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C7EB-B541-40A3-B4CB-BC8ADDD11FF6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B693-B2F8-4256-9596-00ACAF904CF1}" type="datetimeFigureOut">
              <a:rPr lang="sv-SE" smtClean="0"/>
              <a:t>2019-11-07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C7EB-B541-40A3-B4CB-BC8ADDD11FF6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B693-B2F8-4256-9596-00ACAF904CF1}" type="datetimeFigureOut">
              <a:rPr lang="sv-SE" smtClean="0"/>
              <a:t>2019-11-07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C7EB-B541-40A3-B4CB-BC8ADDD11FF6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B693-B2F8-4256-9596-00ACAF904CF1}" type="datetimeFigureOut">
              <a:rPr lang="sv-SE" smtClean="0"/>
              <a:t>2019-11-07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C7EB-B541-40A3-B4CB-BC8ADDD11FF6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B693-B2F8-4256-9596-00ACAF904CF1}" type="datetimeFigureOut">
              <a:rPr lang="sv-SE" smtClean="0"/>
              <a:t>2019-11-07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C7EB-B541-40A3-B4CB-BC8ADDD11FF6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EB693-B2F8-4256-9596-00ACAF904CF1}" type="datetimeFigureOut">
              <a:rPr lang="sv-SE" smtClean="0"/>
              <a:t>2019-11-07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5C7EB-B541-40A3-B4CB-BC8ADDD11FF6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39952" y="476672"/>
            <a:ext cx="2448272" cy="10801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b="1" dirty="0" smtClean="0">
                <a:solidFill>
                  <a:schemeClr val="accent4">
                    <a:lumMod val="75000"/>
                  </a:schemeClr>
                </a:solidFill>
              </a:rPr>
              <a:t>Turf Server </a:t>
            </a:r>
            <a:endParaRPr lang="sv-SE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7380312" y="476672"/>
            <a:ext cx="1224136" cy="1080120"/>
          </a:xfrm>
          <a:prstGeom prst="flowChartMagneticDisk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Mongo</a:t>
            </a:r>
            <a:r>
              <a:rPr lang="sv-SE" dirty="0" smtClean="0"/>
              <a:t> DB</a:t>
            </a:r>
            <a:endParaRPr lang="sv-SE" dirty="0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07504" y="476672"/>
            <a:ext cx="2664296" cy="1296144"/>
            <a:chOff x="1731" y="1460"/>
            <a:chExt cx="2297" cy="1281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3068" y="1577"/>
              <a:ext cx="960" cy="1104"/>
              <a:chOff x="3068" y="1577"/>
              <a:chExt cx="960" cy="1104"/>
            </a:xfrm>
          </p:grpSpPr>
          <p:grpSp>
            <p:nvGrpSpPr>
              <p:cNvPr id="40" name="Group 6"/>
              <p:cNvGrpSpPr>
                <a:grpSpLocks/>
              </p:cNvGrpSpPr>
              <p:nvPr/>
            </p:nvGrpSpPr>
            <p:grpSpPr bwMode="auto">
              <a:xfrm>
                <a:off x="3432" y="1577"/>
                <a:ext cx="596" cy="892"/>
                <a:chOff x="3432" y="1577"/>
                <a:chExt cx="596" cy="892"/>
              </a:xfrm>
            </p:grpSpPr>
            <p:grpSp>
              <p:nvGrpSpPr>
                <p:cNvPr id="45" name="Group 7"/>
                <p:cNvGrpSpPr>
                  <a:grpSpLocks/>
                </p:cNvGrpSpPr>
                <p:nvPr/>
              </p:nvGrpSpPr>
              <p:grpSpPr bwMode="auto">
                <a:xfrm>
                  <a:off x="3581" y="1693"/>
                  <a:ext cx="447" cy="659"/>
                  <a:chOff x="3581" y="1693"/>
                  <a:chExt cx="447" cy="659"/>
                </a:xfrm>
              </p:grpSpPr>
              <p:grpSp>
                <p:nvGrpSpPr>
                  <p:cNvPr id="55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3581" y="1693"/>
                    <a:ext cx="447" cy="659"/>
                    <a:chOff x="3581" y="1693"/>
                    <a:chExt cx="447" cy="659"/>
                  </a:xfrm>
                </p:grpSpPr>
                <p:grpSp>
                  <p:nvGrpSpPr>
                    <p:cNvPr id="57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2" y="1732"/>
                      <a:ext cx="336" cy="542"/>
                      <a:chOff x="3692" y="1732"/>
                      <a:chExt cx="336" cy="542"/>
                    </a:xfrm>
                  </p:grpSpPr>
                  <p:grpSp>
                    <p:nvGrpSpPr>
                      <p:cNvPr id="61" name="Group 1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30" y="1732"/>
                        <a:ext cx="298" cy="542"/>
                        <a:chOff x="3730" y="1732"/>
                        <a:chExt cx="298" cy="542"/>
                      </a:xfrm>
                    </p:grpSpPr>
                    <p:sp>
                      <p:nvSpPr>
                        <p:cNvPr id="65" name="Oval 1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880" y="2041"/>
                          <a:ext cx="148" cy="157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7938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sv-SE"/>
                        </a:p>
                      </p:txBody>
                    </p:sp>
                    <p:sp>
                      <p:nvSpPr>
                        <p:cNvPr id="66" name="Oval 1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68" y="2080"/>
                          <a:ext cx="185" cy="194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7938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sv-SE"/>
                        </a:p>
                      </p:txBody>
                    </p:sp>
                    <p:sp>
                      <p:nvSpPr>
                        <p:cNvPr id="67" name="Oval 1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842" y="1848"/>
                          <a:ext cx="149" cy="155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7938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sv-SE"/>
                        </a:p>
                      </p:txBody>
                    </p:sp>
                    <p:sp>
                      <p:nvSpPr>
                        <p:cNvPr id="68" name="Oval 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30" y="1732"/>
                          <a:ext cx="188" cy="195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7938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sv-SE"/>
                        </a:p>
                      </p:txBody>
                    </p:sp>
                    <p:sp>
                      <p:nvSpPr>
                        <p:cNvPr id="69" name="Freeform 1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847" y="1852"/>
                          <a:ext cx="127" cy="309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27" y="306"/>
                            </a:cxn>
                            <a:cxn ang="0">
                              <a:pos x="74" y="309"/>
                            </a:cxn>
                            <a:cxn ang="0">
                              <a:pos x="0" y="0"/>
                            </a:cxn>
                            <a:cxn ang="0">
                              <a:pos x="79" y="24"/>
                            </a:cxn>
                            <a:cxn ang="0">
                              <a:pos x="81" y="175"/>
                            </a:cxn>
                            <a:cxn ang="0">
                              <a:pos x="127" y="306"/>
                            </a:cxn>
                          </a:cxnLst>
                          <a:rect l="0" t="0" r="r" b="b"/>
                          <a:pathLst>
                            <a:path w="127" h="309">
                              <a:moveTo>
                                <a:pt x="127" y="306"/>
                              </a:moveTo>
                              <a:lnTo>
                                <a:pt x="74" y="309"/>
                              </a:lnTo>
                              <a:lnTo>
                                <a:pt x="0" y="0"/>
                              </a:lnTo>
                              <a:lnTo>
                                <a:pt x="79" y="24"/>
                              </a:lnTo>
                              <a:lnTo>
                                <a:pt x="81" y="175"/>
                              </a:lnTo>
                              <a:lnTo>
                                <a:pt x="127" y="30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sv-SE"/>
                        </a:p>
                      </p:txBody>
                    </p:sp>
                  </p:grpSp>
                  <p:sp>
                    <p:nvSpPr>
                      <p:cNvPr id="62" name="Oval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92" y="1887"/>
                        <a:ext cx="262" cy="27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sv-SE"/>
                      </a:p>
                    </p:txBody>
                  </p:sp>
                  <p:sp>
                    <p:nvSpPr>
                      <p:cNvPr id="63" name="Oval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92" y="2041"/>
                        <a:ext cx="188" cy="19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sv-SE"/>
                      </a:p>
                    </p:txBody>
                  </p:sp>
                  <p:sp>
                    <p:nvSpPr>
                      <p:cNvPr id="64" name="Freeform 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50" y="1818"/>
                        <a:ext cx="133" cy="33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21" y="56"/>
                          </a:cxn>
                          <a:cxn ang="0">
                            <a:pos x="106" y="127"/>
                          </a:cxn>
                          <a:cxn ang="0">
                            <a:pos x="133" y="287"/>
                          </a:cxn>
                          <a:cxn ang="0">
                            <a:pos x="80" y="332"/>
                          </a:cxn>
                          <a:cxn ang="0">
                            <a:pos x="0" y="140"/>
                          </a:cxn>
                          <a:cxn ang="0">
                            <a:pos x="64" y="0"/>
                          </a:cxn>
                          <a:cxn ang="0">
                            <a:pos x="121" y="56"/>
                          </a:cxn>
                        </a:cxnLst>
                        <a:rect l="0" t="0" r="r" b="b"/>
                        <a:pathLst>
                          <a:path w="133" h="332">
                            <a:moveTo>
                              <a:pt x="121" y="56"/>
                            </a:moveTo>
                            <a:lnTo>
                              <a:pt x="106" y="127"/>
                            </a:lnTo>
                            <a:lnTo>
                              <a:pt x="133" y="287"/>
                            </a:lnTo>
                            <a:lnTo>
                              <a:pt x="80" y="332"/>
                            </a:lnTo>
                            <a:lnTo>
                              <a:pt x="0" y="140"/>
                            </a:lnTo>
                            <a:lnTo>
                              <a:pt x="64" y="0"/>
                            </a:lnTo>
                            <a:lnTo>
                              <a:pt x="121" y="56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sv-SE"/>
                      </a:p>
                    </p:txBody>
                  </p:sp>
                </p:grpSp>
                <p:sp>
                  <p:nvSpPr>
                    <p:cNvPr id="58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2" y="2197"/>
                      <a:ext cx="150" cy="15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sv-SE"/>
                    </a:p>
                  </p:txBody>
                </p:sp>
                <p:sp>
                  <p:nvSpPr>
                    <p:cNvPr id="59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81" y="1693"/>
                      <a:ext cx="188" cy="19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sv-SE"/>
                    </a:p>
                  </p:txBody>
                </p:sp>
                <p:sp>
                  <p:nvSpPr>
                    <p:cNvPr id="60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3737" y="2167"/>
                      <a:ext cx="100" cy="69"/>
                    </a:xfrm>
                    <a:custGeom>
                      <a:avLst/>
                      <a:gdLst/>
                      <a:ahLst/>
                      <a:cxnLst>
                        <a:cxn ang="0">
                          <a:pos x="100" y="43"/>
                        </a:cxn>
                        <a:cxn ang="0">
                          <a:pos x="70" y="69"/>
                        </a:cxn>
                        <a:cxn ang="0">
                          <a:pos x="0" y="34"/>
                        </a:cxn>
                        <a:cxn ang="0">
                          <a:pos x="70" y="0"/>
                        </a:cxn>
                        <a:cxn ang="0">
                          <a:pos x="100" y="43"/>
                        </a:cxn>
                      </a:cxnLst>
                      <a:rect l="0" t="0" r="r" b="b"/>
                      <a:pathLst>
                        <a:path w="100" h="69">
                          <a:moveTo>
                            <a:pt x="100" y="43"/>
                          </a:moveTo>
                          <a:lnTo>
                            <a:pt x="70" y="69"/>
                          </a:lnTo>
                          <a:lnTo>
                            <a:pt x="0" y="34"/>
                          </a:lnTo>
                          <a:lnTo>
                            <a:pt x="70" y="0"/>
                          </a:lnTo>
                          <a:lnTo>
                            <a:pt x="100" y="4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sv-SE"/>
                    </a:p>
                  </p:txBody>
                </p:sp>
              </p:grpSp>
              <p:sp>
                <p:nvSpPr>
                  <p:cNvPr id="56" name="Freeform 22"/>
                  <p:cNvSpPr>
                    <a:spLocks/>
                  </p:cNvSpPr>
                  <p:nvPr/>
                </p:nvSpPr>
                <p:spPr bwMode="auto">
                  <a:xfrm>
                    <a:off x="3723" y="1782"/>
                    <a:ext cx="60" cy="109"/>
                  </a:xfrm>
                  <a:custGeom>
                    <a:avLst/>
                    <a:gdLst/>
                    <a:ahLst/>
                    <a:cxnLst>
                      <a:cxn ang="0">
                        <a:pos x="31" y="0"/>
                      </a:cxn>
                      <a:cxn ang="0">
                        <a:pos x="60" y="2"/>
                      </a:cxn>
                      <a:cxn ang="0">
                        <a:pos x="48" y="109"/>
                      </a:cxn>
                      <a:cxn ang="0">
                        <a:pos x="0" y="88"/>
                      </a:cxn>
                      <a:cxn ang="0">
                        <a:pos x="31" y="0"/>
                      </a:cxn>
                    </a:cxnLst>
                    <a:rect l="0" t="0" r="r" b="b"/>
                    <a:pathLst>
                      <a:path w="60" h="109">
                        <a:moveTo>
                          <a:pt x="31" y="0"/>
                        </a:moveTo>
                        <a:lnTo>
                          <a:pt x="60" y="2"/>
                        </a:lnTo>
                        <a:lnTo>
                          <a:pt x="48" y="109"/>
                        </a:lnTo>
                        <a:lnTo>
                          <a:pt x="0" y="88"/>
                        </a:lnTo>
                        <a:lnTo>
                          <a:pt x="3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sv-SE"/>
                  </a:p>
                </p:txBody>
              </p:sp>
            </p:grpSp>
            <p:grpSp>
              <p:nvGrpSpPr>
                <p:cNvPr id="46" name="Group 23"/>
                <p:cNvGrpSpPr>
                  <a:grpSpLocks/>
                </p:cNvGrpSpPr>
                <p:nvPr/>
              </p:nvGrpSpPr>
              <p:grpSpPr bwMode="auto">
                <a:xfrm>
                  <a:off x="3432" y="1577"/>
                  <a:ext cx="410" cy="814"/>
                  <a:chOff x="3432" y="1577"/>
                  <a:chExt cx="410" cy="814"/>
                </a:xfrm>
              </p:grpSpPr>
              <p:sp>
                <p:nvSpPr>
                  <p:cNvPr id="49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3469" y="2041"/>
                    <a:ext cx="336" cy="35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sv-SE"/>
                  </a:p>
                </p:txBody>
              </p:sp>
              <p:sp>
                <p:nvSpPr>
                  <p:cNvPr id="50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3506" y="1809"/>
                    <a:ext cx="336" cy="35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sv-SE"/>
                  </a:p>
                </p:txBody>
              </p:sp>
              <p:sp>
                <p:nvSpPr>
                  <p:cNvPr id="51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3432" y="1577"/>
                    <a:ext cx="262" cy="27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sv-SE"/>
                  </a:p>
                </p:txBody>
              </p:sp>
              <p:sp>
                <p:nvSpPr>
                  <p:cNvPr id="52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3581" y="1732"/>
                    <a:ext cx="149" cy="15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sv-SE"/>
                  </a:p>
                </p:txBody>
              </p:sp>
              <p:sp>
                <p:nvSpPr>
                  <p:cNvPr id="53" name="Freeform 28"/>
                  <p:cNvSpPr>
                    <a:spLocks/>
                  </p:cNvSpPr>
                  <p:nvPr/>
                </p:nvSpPr>
                <p:spPr bwMode="auto">
                  <a:xfrm>
                    <a:off x="3509" y="1707"/>
                    <a:ext cx="225" cy="301"/>
                  </a:xfrm>
                  <a:custGeom>
                    <a:avLst/>
                    <a:gdLst/>
                    <a:ahLst/>
                    <a:cxnLst>
                      <a:cxn ang="0">
                        <a:pos x="160" y="12"/>
                      </a:cxn>
                      <a:cxn ang="0">
                        <a:pos x="157" y="48"/>
                      </a:cxn>
                      <a:cxn ang="0">
                        <a:pos x="211" y="115"/>
                      </a:cxn>
                      <a:cxn ang="0">
                        <a:pos x="225" y="122"/>
                      </a:cxn>
                      <a:cxn ang="0">
                        <a:pos x="146" y="301"/>
                      </a:cxn>
                      <a:cxn ang="0">
                        <a:pos x="0" y="0"/>
                      </a:cxn>
                      <a:cxn ang="0">
                        <a:pos x="160" y="12"/>
                      </a:cxn>
                    </a:cxnLst>
                    <a:rect l="0" t="0" r="r" b="b"/>
                    <a:pathLst>
                      <a:path w="225" h="301">
                        <a:moveTo>
                          <a:pt x="160" y="12"/>
                        </a:moveTo>
                        <a:lnTo>
                          <a:pt x="157" y="48"/>
                        </a:lnTo>
                        <a:lnTo>
                          <a:pt x="211" y="115"/>
                        </a:lnTo>
                        <a:lnTo>
                          <a:pt x="225" y="122"/>
                        </a:lnTo>
                        <a:lnTo>
                          <a:pt x="146" y="301"/>
                        </a:lnTo>
                        <a:lnTo>
                          <a:pt x="0" y="0"/>
                        </a:lnTo>
                        <a:lnTo>
                          <a:pt x="160" y="1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sv-SE"/>
                  </a:p>
                </p:txBody>
              </p:sp>
              <p:sp>
                <p:nvSpPr>
                  <p:cNvPr id="54" name="Freeform 29"/>
                  <p:cNvSpPr>
                    <a:spLocks/>
                  </p:cNvSpPr>
                  <p:nvPr/>
                </p:nvSpPr>
                <p:spPr bwMode="auto">
                  <a:xfrm>
                    <a:off x="3614" y="2108"/>
                    <a:ext cx="148" cy="92"/>
                  </a:xfrm>
                  <a:custGeom>
                    <a:avLst/>
                    <a:gdLst/>
                    <a:ahLst/>
                    <a:cxnLst>
                      <a:cxn ang="0">
                        <a:pos x="132" y="12"/>
                      </a:cxn>
                      <a:cxn ang="0">
                        <a:pos x="148" y="40"/>
                      </a:cxn>
                      <a:cxn ang="0">
                        <a:pos x="0" y="92"/>
                      </a:cxn>
                      <a:cxn ang="0">
                        <a:pos x="4" y="0"/>
                      </a:cxn>
                      <a:cxn ang="0">
                        <a:pos x="132" y="12"/>
                      </a:cxn>
                    </a:cxnLst>
                    <a:rect l="0" t="0" r="r" b="b"/>
                    <a:pathLst>
                      <a:path w="148" h="92">
                        <a:moveTo>
                          <a:pt x="132" y="12"/>
                        </a:moveTo>
                        <a:lnTo>
                          <a:pt x="148" y="40"/>
                        </a:lnTo>
                        <a:lnTo>
                          <a:pt x="0" y="92"/>
                        </a:lnTo>
                        <a:lnTo>
                          <a:pt x="4" y="0"/>
                        </a:lnTo>
                        <a:lnTo>
                          <a:pt x="132" y="1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sv-SE"/>
                  </a:p>
                </p:txBody>
              </p:sp>
            </p:grpSp>
            <p:sp>
              <p:nvSpPr>
                <p:cNvPr id="47" name="Oval 30"/>
                <p:cNvSpPr>
                  <a:spLocks noChangeArrowheads="1"/>
                </p:cNvSpPr>
                <p:nvPr/>
              </p:nvSpPr>
              <p:spPr bwMode="auto">
                <a:xfrm>
                  <a:off x="3432" y="2275"/>
                  <a:ext cx="187" cy="194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v-SE"/>
                </a:p>
              </p:txBody>
            </p:sp>
            <p:sp>
              <p:nvSpPr>
                <p:cNvPr id="48" name="Freeform 31"/>
                <p:cNvSpPr>
                  <a:spLocks/>
                </p:cNvSpPr>
                <p:nvPr/>
              </p:nvSpPr>
              <p:spPr bwMode="auto">
                <a:xfrm>
                  <a:off x="3551" y="2259"/>
                  <a:ext cx="101" cy="105"/>
                </a:xfrm>
                <a:custGeom>
                  <a:avLst/>
                  <a:gdLst/>
                  <a:ahLst/>
                  <a:cxnLst>
                    <a:cxn ang="0">
                      <a:pos x="41" y="105"/>
                    </a:cxn>
                    <a:cxn ang="0">
                      <a:pos x="101" y="69"/>
                    </a:cxn>
                    <a:cxn ang="0">
                      <a:pos x="32" y="0"/>
                    </a:cxn>
                    <a:cxn ang="0">
                      <a:pos x="0" y="38"/>
                    </a:cxn>
                    <a:cxn ang="0">
                      <a:pos x="41" y="105"/>
                    </a:cxn>
                  </a:cxnLst>
                  <a:rect l="0" t="0" r="r" b="b"/>
                  <a:pathLst>
                    <a:path w="101" h="105">
                      <a:moveTo>
                        <a:pt x="41" y="105"/>
                      </a:moveTo>
                      <a:lnTo>
                        <a:pt x="101" y="69"/>
                      </a:lnTo>
                      <a:lnTo>
                        <a:pt x="32" y="0"/>
                      </a:lnTo>
                      <a:lnTo>
                        <a:pt x="0" y="38"/>
                      </a:lnTo>
                      <a:lnTo>
                        <a:pt x="4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v-SE"/>
                </a:p>
              </p:txBody>
            </p:sp>
          </p:grpSp>
          <p:sp>
            <p:nvSpPr>
              <p:cNvPr id="41" name="Oval 32"/>
              <p:cNvSpPr>
                <a:spLocks noChangeArrowheads="1"/>
              </p:cNvSpPr>
              <p:nvPr/>
            </p:nvSpPr>
            <p:spPr bwMode="auto">
              <a:xfrm>
                <a:off x="3068" y="2449"/>
                <a:ext cx="224" cy="232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v-SE"/>
              </a:p>
            </p:txBody>
          </p:sp>
          <p:sp>
            <p:nvSpPr>
              <p:cNvPr id="42" name="Oval 33"/>
              <p:cNvSpPr>
                <a:spLocks noChangeArrowheads="1"/>
              </p:cNvSpPr>
              <p:nvPr/>
            </p:nvSpPr>
            <p:spPr bwMode="auto">
              <a:xfrm>
                <a:off x="3246" y="2449"/>
                <a:ext cx="187" cy="194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v-SE"/>
              </a:p>
            </p:txBody>
          </p:sp>
          <p:sp>
            <p:nvSpPr>
              <p:cNvPr id="43" name="Oval 34"/>
              <p:cNvSpPr>
                <a:spLocks noChangeArrowheads="1"/>
              </p:cNvSpPr>
              <p:nvPr/>
            </p:nvSpPr>
            <p:spPr bwMode="auto">
              <a:xfrm>
                <a:off x="3348" y="2386"/>
                <a:ext cx="187" cy="195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v-SE"/>
              </a:p>
            </p:txBody>
          </p:sp>
          <p:sp>
            <p:nvSpPr>
              <p:cNvPr id="44" name="Freeform 35"/>
              <p:cNvSpPr>
                <a:spLocks/>
              </p:cNvSpPr>
              <p:nvPr/>
            </p:nvSpPr>
            <p:spPr bwMode="auto">
              <a:xfrm>
                <a:off x="3203" y="2361"/>
                <a:ext cx="361" cy="255"/>
              </a:xfrm>
              <a:custGeom>
                <a:avLst/>
                <a:gdLst/>
                <a:ahLst/>
                <a:cxnLst>
                  <a:cxn ang="0">
                    <a:pos x="336" y="74"/>
                  </a:cxn>
                  <a:cxn ang="0">
                    <a:pos x="303" y="91"/>
                  </a:cxn>
                  <a:cxn ang="0">
                    <a:pos x="206" y="192"/>
                  </a:cxn>
                  <a:cxn ang="0">
                    <a:pos x="183" y="235"/>
                  </a:cxn>
                  <a:cxn ang="0">
                    <a:pos x="76" y="235"/>
                  </a:cxn>
                  <a:cxn ang="0">
                    <a:pos x="53" y="255"/>
                  </a:cxn>
                  <a:cxn ang="0">
                    <a:pos x="0" y="180"/>
                  </a:cxn>
                  <a:cxn ang="0">
                    <a:pos x="244" y="0"/>
                  </a:cxn>
                  <a:cxn ang="0">
                    <a:pos x="361" y="41"/>
                  </a:cxn>
                  <a:cxn ang="0">
                    <a:pos x="336" y="74"/>
                  </a:cxn>
                </a:cxnLst>
                <a:rect l="0" t="0" r="r" b="b"/>
                <a:pathLst>
                  <a:path w="361" h="255">
                    <a:moveTo>
                      <a:pt x="336" y="74"/>
                    </a:moveTo>
                    <a:lnTo>
                      <a:pt x="303" y="91"/>
                    </a:lnTo>
                    <a:lnTo>
                      <a:pt x="206" y="192"/>
                    </a:lnTo>
                    <a:lnTo>
                      <a:pt x="183" y="235"/>
                    </a:lnTo>
                    <a:lnTo>
                      <a:pt x="76" y="235"/>
                    </a:lnTo>
                    <a:lnTo>
                      <a:pt x="53" y="255"/>
                    </a:lnTo>
                    <a:lnTo>
                      <a:pt x="0" y="180"/>
                    </a:lnTo>
                    <a:lnTo>
                      <a:pt x="244" y="0"/>
                    </a:lnTo>
                    <a:lnTo>
                      <a:pt x="361" y="41"/>
                    </a:lnTo>
                    <a:lnTo>
                      <a:pt x="336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v-SE"/>
              </a:p>
            </p:txBody>
          </p:sp>
        </p:grpSp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1731" y="1584"/>
              <a:ext cx="583" cy="770"/>
              <a:chOff x="1731" y="1584"/>
              <a:chExt cx="583" cy="770"/>
            </a:xfrm>
          </p:grpSpPr>
          <p:grpSp>
            <p:nvGrpSpPr>
              <p:cNvPr id="25" name="Group 37"/>
              <p:cNvGrpSpPr>
                <a:grpSpLocks/>
              </p:cNvGrpSpPr>
              <p:nvPr/>
            </p:nvGrpSpPr>
            <p:grpSpPr bwMode="auto">
              <a:xfrm>
                <a:off x="1731" y="1693"/>
                <a:ext cx="322" cy="467"/>
                <a:chOff x="1731" y="1693"/>
                <a:chExt cx="322" cy="467"/>
              </a:xfrm>
            </p:grpSpPr>
            <p:sp>
              <p:nvSpPr>
                <p:cNvPr id="36" name="Oval 38"/>
                <p:cNvSpPr>
                  <a:spLocks noChangeArrowheads="1"/>
                </p:cNvSpPr>
                <p:nvPr/>
              </p:nvSpPr>
              <p:spPr bwMode="auto">
                <a:xfrm>
                  <a:off x="1731" y="1848"/>
                  <a:ext cx="149" cy="155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v-SE"/>
                </a:p>
              </p:txBody>
            </p:sp>
            <p:sp>
              <p:nvSpPr>
                <p:cNvPr id="37" name="Oval 39"/>
                <p:cNvSpPr>
                  <a:spLocks noChangeArrowheads="1"/>
                </p:cNvSpPr>
                <p:nvPr/>
              </p:nvSpPr>
              <p:spPr bwMode="auto">
                <a:xfrm>
                  <a:off x="1755" y="1964"/>
                  <a:ext cx="186" cy="196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v-SE"/>
                </a:p>
              </p:txBody>
            </p:sp>
            <p:sp>
              <p:nvSpPr>
                <p:cNvPr id="38" name="Oval 40"/>
                <p:cNvSpPr>
                  <a:spLocks noChangeArrowheads="1"/>
                </p:cNvSpPr>
                <p:nvPr/>
              </p:nvSpPr>
              <p:spPr bwMode="auto">
                <a:xfrm>
                  <a:off x="1791" y="1693"/>
                  <a:ext cx="262" cy="272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v-SE"/>
                </a:p>
              </p:txBody>
            </p:sp>
            <p:sp>
              <p:nvSpPr>
                <p:cNvPr id="39" name="Freeform 41"/>
                <p:cNvSpPr>
                  <a:spLocks/>
                </p:cNvSpPr>
                <p:nvPr/>
              </p:nvSpPr>
              <p:spPr bwMode="auto">
                <a:xfrm>
                  <a:off x="1777" y="1869"/>
                  <a:ext cx="98" cy="148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0" y="29"/>
                    </a:cxn>
                    <a:cxn ang="0">
                      <a:pos x="2" y="119"/>
                    </a:cxn>
                    <a:cxn ang="0">
                      <a:pos x="21" y="148"/>
                    </a:cxn>
                    <a:cxn ang="0">
                      <a:pos x="98" y="119"/>
                    </a:cxn>
                    <a:cxn ang="0">
                      <a:pos x="57" y="0"/>
                    </a:cxn>
                  </a:cxnLst>
                  <a:rect l="0" t="0" r="r" b="b"/>
                  <a:pathLst>
                    <a:path w="98" h="148">
                      <a:moveTo>
                        <a:pt x="57" y="0"/>
                      </a:moveTo>
                      <a:lnTo>
                        <a:pt x="0" y="29"/>
                      </a:lnTo>
                      <a:lnTo>
                        <a:pt x="2" y="119"/>
                      </a:lnTo>
                      <a:lnTo>
                        <a:pt x="21" y="148"/>
                      </a:lnTo>
                      <a:lnTo>
                        <a:pt x="98" y="119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v-SE"/>
                </a:p>
              </p:txBody>
            </p:sp>
          </p:grpSp>
          <p:grpSp>
            <p:nvGrpSpPr>
              <p:cNvPr id="26" name="Group 42"/>
              <p:cNvGrpSpPr>
                <a:grpSpLocks/>
              </p:cNvGrpSpPr>
              <p:nvPr/>
            </p:nvGrpSpPr>
            <p:grpSpPr bwMode="auto">
              <a:xfrm>
                <a:off x="1829" y="1584"/>
                <a:ext cx="485" cy="770"/>
                <a:chOff x="1829" y="1584"/>
                <a:chExt cx="485" cy="770"/>
              </a:xfrm>
            </p:grpSpPr>
            <p:sp>
              <p:nvSpPr>
                <p:cNvPr id="28" name="Oval 43"/>
                <p:cNvSpPr>
                  <a:spLocks noChangeArrowheads="1"/>
                </p:cNvSpPr>
                <p:nvPr/>
              </p:nvSpPr>
              <p:spPr bwMode="auto">
                <a:xfrm>
                  <a:off x="1978" y="1615"/>
                  <a:ext cx="336" cy="350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v-SE"/>
                </a:p>
              </p:txBody>
            </p:sp>
            <p:sp>
              <p:nvSpPr>
                <p:cNvPr id="29" name="Oval 44"/>
                <p:cNvSpPr>
                  <a:spLocks noChangeArrowheads="1"/>
                </p:cNvSpPr>
                <p:nvPr/>
              </p:nvSpPr>
              <p:spPr bwMode="auto">
                <a:xfrm>
                  <a:off x="1829" y="1848"/>
                  <a:ext cx="188" cy="195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v-SE"/>
                </a:p>
              </p:txBody>
            </p:sp>
            <p:sp>
              <p:nvSpPr>
                <p:cNvPr id="30" name="Oval 45"/>
                <p:cNvSpPr>
                  <a:spLocks noChangeArrowheads="1"/>
                </p:cNvSpPr>
                <p:nvPr/>
              </p:nvSpPr>
              <p:spPr bwMode="auto">
                <a:xfrm>
                  <a:off x="1866" y="1964"/>
                  <a:ext cx="263" cy="273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v-SE"/>
                </a:p>
              </p:txBody>
            </p:sp>
            <p:sp>
              <p:nvSpPr>
                <p:cNvPr id="31" name="Oval 46"/>
                <p:cNvSpPr>
                  <a:spLocks noChangeArrowheads="1"/>
                </p:cNvSpPr>
                <p:nvPr/>
              </p:nvSpPr>
              <p:spPr bwMode="auto">
                <a:xfrm>
                  <a:off x="1940" y="2080"/>
                  <a:ext cx="263" cy="274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v-SE"/>
                </a:p>
              </p:txBody>
            </p:sp>
            <p:sp>
              <p:nvSpPr>
                <p:cNvPr id="32" name="Oval 47"/>
                <p:cNvSpPr>
                  <a:spLocks noChangeArrowheads="1"/>
                </p:cNvSpPr>
                <p:nvPr/>
              </p:nvSpPr>
              <p:spPr bwMode="auto">
                <a:xfrm>
                  <a:off x="1959" y="1776"/>
                  <a:ext cx="235" cy="23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v-SE"/>
                </a:p>
              </p:txBody>
            </p:sp>
            <p:sp>
              <p:nvSpPr>
                <p:cNvPr id="33" name="Oval 48"/>
                <p:cNvSpPr>
                  <a:spLocks noChangeArrowheads="1"/>
                </p:cNvSpPr>
                <p:nvPr/>
              </p:nvSpPr>
              <p:spPr bwMode="auto">
                <a:xfrm>
                  <a:off x="2146" y="1584"/>
                  <a:ext cx="149" cy="155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v-SE"/>
                </a:p>
              </p:txBody>
            </p:sp>
            <p:sp>
              <p:nvSpPr>
                <p:cNvPr id="34" name="Freeform 49"/>
                <p:cNvSpPr>
                  <a:spLocks/>
                </p:cNvSpPr>
                <p:nvPr/>
              </p:nvSpPr>
              <p:spPr bwMode="auto">
                <a:xfrm>
                  <a:off x="2033" y="1736"/>
                  <a:ext cx="164" cy="122"/>
                </a:xfrm>
                <a:custGeom>
                  <a:avLst/>
                  <a:gdLst/>
                  <a:ahLst/>
                  <a:cxnLst>
                    <a:cxn ang="0">
                      <a:pos x="0" y="33"/>
                    </a:cxn>
                    <a:cxn ang="0">
                      <a:pos x="21" y="91"/>
                    </a:cxn>
                    <a:cxn ang="0">
                      <a:pos x="164" y="122"/>
                    </a:cxn>
                    <a:cxn ang="0">
                      <a:pos x="164" y="45"/>
                    </a:cxn>
                    <a:cxn ang="0">
                      <a:pos x="10" y="0"/>
                    </a:cxn>
                    <a:cxn ang="0">
                      <a:pos x="0" y="33"/>
                    </a:cxn>
                  </a:cxnLst>
                  <a:rect l="0" t="0" r="r" b="b"/>
                  <a:pathLst>
                    <a:path w="164" h="122">
                      <a:moveTo>
                        <a:pt x="0" y="33"/>
                      </a:moveTo>
                      <a:lnTo>
                        <a:pt x="21" y="91"/>
                      </a:lnTo>
                      <a:lnTo>
                        <a:pt x="164" y="122"/>
                      </a:lnTo>
                      <a:lnTo>
                        <a:pt x="164" y="45"/>
                      </a:lnTo>
                      <a:lnTo>
                        <a:pt x="10" y="0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v-SE"/>
                </a:p>
              </p:txBody>
            </p:sp>
            <p:sp>
              <p:nvSpPr>
                <p:cNvPr id="35" name="Freeform 50"/>
                <p:cNvSpPr>
                  <a:spLocks/>
                </p:cNvSpPr>
                <p:nvPr/>
              </p:nvSpPr>
              <p:spPr bwMode="auto">
                <a:xfrm>
                  <a:off x="1881" y="1934"/>
                  <a:ext cx="188" cy="239"/>
                </a:xfrm>
                <a:custGeom>
                  <a:avLst/>
                  <a:gdLst/>
                  <a:ahLst/>
                  <a:cxnLst>
                    <a:cxn ang="0">
                      <a:pos x="116" y="0"/>
                    </a:cxn>
                    <a:cxn ang="0">
                      <a:pos x="0" y="60"/>
                    </a:cxn>
                    <a:cxn ang="0">
                      <a:pos x="48" y="108"/>
                    </a:cxn>
                    <a:cxn ang="0">
                      <a:pos x="55" y="224"/>
                    </a:cxn>
                    <a:cxn ang="0">
                      <a:pos x="83" y="239"/>
                    </a:cxn>
                    <a:cxn ang="0">
                      <a:pos x="181" y="164"/>
                    </a:cxn>
                    <a:cxn ang="0">
                      <a:pos x="188" y="24"/>
                    </a:cxn>
                    <a:cxn ang="0">
                      <a:pos x="116" y="0"/>
                    </a:cxn>
                  </a:cxnLst>
                  <a:rect l="0" t="0" r="r" b="b"/>
                  <a:pathLst>
                    <a:path w="188" h="239">
                      <a:moveTo>
                        <a:pt x="116" y="0"/>
                      </a:moveTo>
                      <a:lnTo>
                        <a:pt x="0" y="60"/>
                      </a:lnTo>
                      <a:lnTo>
                        <a:pt x="48" y="108"/>
                      </a:lnTo>
                      <a:lnTo>
                        <a:pt x="55" y="224"/>
                      </a:lnTo>
                      <a:lnTo>
                        <a:pt x="83" y="239"/>
                      </a:lnTo>
                      <a:lnTo>
                        <a:pt x="181" y="164"/>
                      </a:lnTo>
                      <a:lnTo>
                        <a:pt x="188" y="24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v-SE"/>
                </a:p>
              </p:txBody>
            </p:sp>
          </p:grpSp>
          <p:sp>
            <p:nvSpPr>
              <p:cNvPr id="27" name="Freeform 51"/>
              <p:cNvSpPr>
                <a:spLocks/>
              </p:cNvSpPr>
              <p:nvPr/>
            </p:nvSpPr>
            <p:spPr bwMode="auto">
              <a:xfrm>
                <a:off x="2140" y="1668"/>
                <a:ext cx="103" cy="120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44" y="0"/>
                  </a:cxn>
                  <a:cxn ang="0">
                    <a:pos x="103" y="65"/>
                  </a:cxn>
                  <a:cxn ang="0">
                    <a:pos x="53" y="120"/>
                  </a:cxn>
                  <a:cxn ang="0">
                    <a:pos x="0" y="65"/>
                  </a:cxn>
                </a:cxnLst>
                <a:rect l="0" t="0" r="r" b="b"/>
                <a:pathLst>
                  <a:path w="103" h="120">
                    <a:moveTo>
                      <a:pt x="0" y="65"/>
                    </a:moveTo>
                    <a:lnTo>
                      <a:pt x="44" y="0"/>
                    </a:lnTo>
                    <a:lnTo>
                      <a:pt x="103" y="65"/>
                    </a:lnTo>
                    <a:lnTo>
                      <a:pt x="53" y="120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v-SE"/>
              </a:p>
            </p:txBody>
          </p:sp>
        </p:grpSp>
        <p:grpSp>
          <p:nvGrpSpPr>
            <p:cNvPr id="12" name="Group 52"/>
            <p:cNvGrpSpPr>
              <a:grpSpLocks/>
            </p:cNvGrpSpPr>
            <p:nvPr/>
          </p:nvGrpSpPr>
          <p:grpSpPr bwMode="auto">
            <a:xfrm>
              <a:off x="2015" y="1460"/>
              <a:ext cx="1679" cy="1281"/>
              <a:chOff x="2015" y="1460"/>
              <a:chExt cx="1679" cy="1281"/>
            </a:xfrm>
          </p:grpSpPr>
          <p:sp>
            <p:nvSpPr>
              <p:cNvPr id="13" name="Oval 53"/>
              <p:cNvSpPr>
                <a:spLocks noChangeArrowheads="1"/>
              </p:cNvSpPr>
              <p:nvPr/>
            </p:nvSpPr>
            <p:spPr bwMode="auto">
              <a:xfrm>
                <a:off x="2537" y="1499"/>
                <a:ext cx="411" cy="428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v-SE"/>
              </a:p>
            </p:txBody>
          </p:sp>
          <p:sp>
            <p:nvSpPr>
              <p:cNvPr id="14" name="Oval 54"/>
              <p:cNvSpPr>
                <a:spLocks noChangeArrowheads="1"/>
              </p:cNvSpPr>
              <p:nvPr/>
            </p:nvSpPr>
            <p:spPr bwMode="auto">
              <a:xfrm>
                <a:off x="2873" y="1460"/>
                <a:ext cx="336" cy="350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v-SE"/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auto">
              <a:xfrm>
                <a:off x="3172" y="1809"/>
                <a:ext cx="522" cy="545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v-SE"/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auto">
              <a:xfrm>
                <a:off x="2202" y="2041"/>
                <a:ext cx="597" cy="622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v-SE"/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auto">
              <a:xfrm>
                <a:off x="3022" y="2119"/>
                <a:ext cx="447" cy="465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v-SE"/>
              </a:p>
            </p:txBody>
          </p:sp>
          <p:sp>
            <p:nvSpPr>
              <p:cNvPr id="18" name="Oval 58"/>
              <p:cNvSpPr>
                <a:spLocks noChangeArrowheads="1"/>
              </p:cNvSpPr>
              <p:nvPr/>
            </p:nvSpPr>
            <p:spPr bwMode="auto">
              <a:xfrm>
                <a:off x="2053" y="2158"/>
                <a:ext cx="335" cy="349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v-SE"/>
              </a:p>
            </p:txBody>
          </p:sp>
          <p:sp>
            <p:nvSpPr>
              <p:cNvPr id="19" name="Oval 59"/>
              <p:cNvSpPr>
                <a:spLocks noChangeArrowheads="1"/>
              </p:cNvSpPr>
              <p:nvPr/>
            </p:nvSpPr>
            <p:spPr bwMode="auto">
              <a:xfrm>
                <a:off x="2015" y="1887"/>
                <a:ext cx="336" cy="349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v-SE"/>
              </a:p>
            </p:txBody>
          </p:sp>
          <p:sp>
            <p:nvSpPr>
              <p:cNvPr id="20" name="Oval 60"/>
              <p:cNvSpPr>
                <a:spLocks noChangeArrowheads="1"/>
              </p:cNvSpPr>
              <p:nvPr/>
            </p:nvSpPr>
            <p:spPr bwMode="auto">
              <a:xfrm>
                <a:off x="2165" y="1577"/>
                <a:ext cx="523" cy="543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v-SE"/>
              </a:p>
            </p:txBody>
          </p:sp>
          <p:sp>
            <p:nvSpPr>
              <p:cNvPr id="21" name="Oval 61"/>
              <p:cNvSpPr>
                <a:spLocks noChangeArrowheads="1"/>
              </p:cNvSpPr>
              <p:nvPr/>
            </p:nvSpPr>
            <p:spPr bwMode="auto">
              <a:xfrm>
                <a:off x="2613" y="2197"/>
                <a:ext cx="521" cy="544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v-SE"/>
              </a:p>
            </p:txBody>
          </p:sp>
          <p:sp>
            <p:nvSpPr>
              <p:cNvPr id="22" name="Oval 62"/>
              <p:cNvSpPr>
                <a:spLocks noChangeArrowheads="1"/>
              </p:cNvSpPr>
              <p:nvPr/>
            </p:nvSpPr>
            <p:spPr bwMode="auto">
              <a:xfrm>
                <a:off x="3246" y="1615"/>
                <a:ext cx="410" cy="428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v-SE"/>
              </a:p>
            </p:txBody>
          </p:sp>
          <p:sp>
            <p:nvSpPr>
              <p:cNvPr id="23" name="Oval 63"/>
              <p:cNvSpPr>
                <a:spLocks noChangeArrowheads="1"/>
              </p:cNvSpPr>
              <p:nvPr/>
            </p:nvSpPr>
            <p:spPr bwMode="auto">
              <a:xfrm>
                <a:off x="3133" y="1460"/>
                <a:ext cx="374" cy="388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v-SE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2152" y="1563"/>
                <a:ext cx="1447" cy="1011"/>
              </a:xfrm>
              <a:custGeom>
                <a:avLst/>
                <a:gdLst/>
                <a:ahLst/>
                <a:cxnLst>
                  <a:cxn ang="0">
                    <a:pos x="447" y="103"/>
                  </a:cxn>
                  <a:cxn ang="0">
                    <a:pos x="507" y="29"/>
                  </a:cxn>
                  <a:cxn ang="0">
                    <a:pos x="777" y="34"/>
                  </a:cxn>
                  <a:cxn ang="0">
                    <a:pos x="968" y="0"/>
                  </a:cxn>
                  <a:cxn ang="0">
                    <a:pos x="1210" y="122"/>
                  </a:cxn>
                  <a:cxn ang="0">
                    <a:pos x="1331" y="88"/>
                  </a:cxn>
                  <a:cxn ang="0">
                    <a:pos x="1396" y="103"/>
                  </a:cxn>
                  <a:cxn ang="0">
                    <a:pos x="1410" y="402"/>
                  </a:cxn>
                  <a:cxn ang="0">
                    <a:pos x="1447" y="450"/>
                  </a:cxn>
                  <a:cxn ang="0">
                    <a:pos x="1336" y="683"/>
                  </a:cxn>
                  <a:cxn ang="0">
                    <a:pos x="1215" y="523"/>
                  </a:cxn>
                  <a:cxn ang="0">
                    <a:pos x="1182" y="606"/>
                  </a:cxn>
                  <a:cxn ang="0">
                    <a:pos x="1010" y="924"/>
                  </a:cxn>
                  <a:cxn ang="0">
                    <a:pos x="437" y="1011"/>
                  </a:cxn>
                  <a:cxn ang="0">
                    <a:pos x="140" y="949"/>
                  </a:cxn>
                  <a:cxn ang="0">
                    <a:pos x="46" y="751"/>
                  </a:cxn>
                  <a:cxn ang="0">
                    <a:pos x="46" y="547"/>
                  </a:cxn>
                  <a:cxn ang="0">
                    <a:pos x="0" y="378"/>
                  </a:cxn>
                  <a:cxn ang="0">
                    <a:pos x="447" y="103"/>
                  </a:cxn>
                </a:cxnLst>
                <a:rect l="0" t="0" r="r" b="b"/>
                <a:pathLst>
                  <a:path w="1447" h="1011">
                    <a:moveTo>
                      <a:pt x="447" y="103"/>
                    </a:moveTo>
                    <a:lnTo>
                      <a:pt x="507" y="29"/>
                    </a:lnTo>
                    <a:lnTo>
                      <a:pt x="777" y="34"/>
                    </a:lnTo>
                    <a:lnTo>
                      <a:pt x="968" y="0"/>
                    </a:lnTo>
                    <a:lnTo>
                      <a:pt x="1210" y="122"/>
                    </a:lnTo>
                    <a:lnTo>
                      <a:pt x="1331" y="88"/>
                    </a:lnTo>
                    <a:lnTo>
                      <a:pt x="1396" y="103"/>
                    </a:lnTo>
                    <a:lnTo>
                      <a:pt x="1410" y="402"/>
                    </a:lnTo>
                    <a:lnTo>
                      <a:pt x="1447" y="450"/>
                    </a:lnTo>
                    <a:lnTo>
                      <a:pt x="1336" y="683"/>
                    </a:lnTo>
                    <a:lnTo>
                      <a:pt x="1215" y="523"/>
                    </a:lnTo>
                    <a:lnTo>
                      <a:pt x="1182" y="606"/>
                    </a:lnTo>
                    <a:lnTo>
                      <a:pt x="1010" y="924"/>
                    </a:lnTo>
                    <a:lnTo>
                      <a:pt x="437" y="1011"/>
                    </a:lnTo>
                    <a:lnTo>
                      <a:pt x="140" y="949"/>
                    </a:lnTo>
                    <a:lnTo>
                      <a:pt x="46" y="751"/>
                    </a:lnTo>
                    <a:lnTo>
                      <a:pt x="46" y="547"/>
                    </a:lnTo>
                    <a:lnTo>
                      <a:pt x="0" y="378"/>
                    </a:lnTo>
                    <a:lnTo>
                      <a:pt x="447" y="10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sv-SE" sz="1600" dirty="0" smtClean="0"/>
                  <a:t>   </a:t>
                </a:r>
                <a:r>
                  <a:rPr lang="sv-SE" sz="1600" b="1" dirty="0" smtClean="0"/>
                  <a:t>TURF GAME</a:t>
                </a:r>
              </a:p>
              <a:p>
                <a:r>
                  <a:rPr lang="sv-SE" sz="1200" dirty="0" smtClean="0"/>
                  <a:t>  </a:t>
                </a:r>
                <a:r>
                  <a:rPr lang="sv-SE" sz="1200" dirty="0" err="1" smtClean="0"/>
                  <a:t>www.turfgame.com</a:t>
                </a:r>
                <a:endParaRPr lang="sv-SE" sz="1200" dirty="0" smtClean="0"/>
              </a:p>
            </p:txBody>
          </p:sp>
        </p:grpSp>
      </p:grpSp>
      <p:cxnSp>
        <p:nvCxnSpPr>
          <p:cNvPr id="71" name="Straight Connector 70"/>
          <p:cNvCxnSpPr>
            <a:stCxn id="62" idx="6"/>
          </p:cNvCxnSpPr>
          <p:nvPr/>
        </p:nvCxnSpPr>
        <p:spPr>
          <a:xfrm>
            <a:off x="2685968" y="1046328"/>
            <a:ext cx="1453984" cy="64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915816" y="404664"/>
            <a:ext cx="1111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i="1" dirty="0" err="1" smtClean="0"/>
              <a:t>TurfGame</a:t>
            </a:r>
            <a:endParaRPr lang="sv-SE" i="1" dirty="0" smtClean="0"/>
          </a:p>
          <a:p>
            <a:pPr algn="ctr"/>
            <a:r>
              <a:rPr lang="sv-SE" sz="1400" i="1" dirty="0" smtClean="0"/>
              <a:t>API V4</a:t>
            </a:r>
            <a:endParaRPr lang="sv-SE" sz="1400" i="1" dirty="0"/>
          </a:p>
        </p:txBody>
      </p:sp>
      <p:cxnSp>
        <p:nvCxnSpPr>
          <p:cNvPr id="86" name="Straight Connector 85"/>
          <p:cNvCxnSpPr>
            <a:stCxn id="4" idx="3"/>
            <a:endCxn id="5" idx="2"/>
          </p:cNvCxnSpPr>
          <p:nvPr/>
        </p:nvCxnSpPr>
        <p:spPr>
          <a:xfrm>
            <a:off x="6588224" y="1016732"/>
            <a:ext cx="7920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4211960" y="2420888"/>
            <a:ext cx="2376264" cy="10801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HTTP Server</a:t>
            </a:r>
          </a:p>
          <a:p>
            <a:pPr algn="ctr"/>
            <a:endParaRPr lang="sv-SE" dirty="0" smtClean="0"/>
          </a:p>
        </p:txBody>
      </p:sp>
      <p:sp>
        <p:nvSpPr>
          <p:cNvPr id="89" name="Rounded Rectangle 88"/>
          <p:cNvSpPr/>
          <p:nvPr/>
        </p:nvSpPr>
        <p:spPr>
          <a:xfrm>
            <a:off x="4211960" y="3140968"/>
            <a:ext cx="2376264" cy="36004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i="1" dirty="0" smtClean="0">
                <a:solidFill>
                  <a:schemeClr val="bg1">
                    <a:lumMod val="50000"/>
                  </a:schemeClr>
                </a:solidFill>
              </a:rPr>
              <a:t>Turf </a:t>
            </a:r>
            <a:r>
              <a:rPr lang="sv-SE" sz="1400" b="1" i="1" dirty="0" err="1" smtClean="0">
                <a:solidFill>
                  <a:schemeClr val="bg1">
                    <a:lumMod val="50000"/>
                  </a:schemeClr>
                </a:solidFill>
              </a:rPr>
              <a:t>Servlets</a:t>
            </a:r>
            <a:r>
              <a:rPr lang="sv-SE" sz="1400" b="1" i="1" dirty="0" smtClean="0">
                <a:solidFill>
                  <a:schemeClr val="bg1">
                    <a:lumMod val="50000"/>
                  </a:schemeClr>
                </a:solidFill>
              </a:rPr>
              <a:t> + HTML</a:t>
            </a:r>
            <a:endParaRPr lang="sv-SE" sz="14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1" name="Straight Connector 90"/>
          <p:cNvCxnSpPr>
            <a:stCxn id="4" idx="2"/>
            <a:endCxn id="88" idx="0"/>
          </p:cNvCxnSpPr>
          <p:nvPr/>
        </p:nvCxnSpPr>
        <p:spPr>
          <a:xfrm>
            <a:off x="5364088" y="1556792"/>
            <a:ext cx="36004" cy="8640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Bertilsson</dc:creator>
  <cp:lastModifiedBy>Bertilsson</cp:lastModifiedBy>
  <cp:revision>3</cp:revision>
  <dcterms:created xsi:type="dcterms:W3CDTF">2019-11-07T17:33:18Z</dcterms:created>
  <dcterms:modified xsi:type="dcterms:W3CDTF">2019-11-07T17:58:18Z</dcterms:modified>
</cp:coreProperties>
</file>