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데이터 분석 포트폴리오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이름 / 연락처 / 링크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해석 및 인사이트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피처 중요도/SHAP</a:t>
            </a:r>
          </a:p>
          <a:p>
            <a:pPr/>
            <a:r>
              <a:t>비즈니스 인사이트</a:t>
            </a:r>
          </a:p>
          <a:p>
            <a:pPr/>
            <a:r>
              <a:t>한계/리스크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시각화/스토리텔링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핵심 메시지</a:t>
            </a:r>
          </a:p>
          <a:p>
            <a:pPr/>
            <a:r>
              <a:t>차트/대시보드</a:t>
            </a:r>
          </a:p>
          <a:p>
            <a:pPr/>
            <a:r>
              <a:t>청중 맞춤 전달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재현성 정비(코드/버전/노트북)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프로젝트 구조</a:t>
            </a:r>
          </a:p>
          <a:p>
            <a:pPr/>
            <a:r>
              <a:t>환경/버전 고정</a:t>
            </a:r>
          </a:p>
          <a:p>
            <a:pPr/>
            <a:r>
              <a:t>실험 관리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결과물 형태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보고서</a:t>
            </a:r>
          </a:p>
          <a:p>
            <a:pPr/>
            <a:r>
              <a:t>대시보드/앱</a:t>
            </a:r>
          </a:p>
          <a:p>
            <a:pPr/>
            <a:r>
              <a:t>프로토타입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문서화(README)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프로젝트 개요</a:t>
            </a:r>
          </a:p>
          <a:p>
            <a:pPr/>
            <a:r>
              <a:t>사용법/의존성</a:t>
            </a:r>
          </a:p>
          <a:p>
            <a:pPr/>
            <a:r>
              <a:t>라이선스/크레딧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포트폴리오 공개(GitHub/블로그)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레포 구성</a:t>
            </a:r>
          </a:p>
          <a:p>
            <a:pPr/>
            <a:r>
              <a:t>데모/스크린샷</a:t>
            </a:r>
          </a:p>
          <a:p>
            <a:pPr/>
            <a:r>
              <a:t>게시글 링크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피드백 반영/유지보수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이슈 수집</a:t>
            </a:r>
          </a:p>
          <a:p>
            <a:pPr/>
            <a:r>
              <a:t>로드맵/개선</a:t>
            </a:r>
          </a:p>
          <a:p>
            <a:pPr/>
            <a:r>
              <a:t>주기적 업데이트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순서도 참고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Mermaid 파일: 데이터_분석_포트폴리오_순서도.mmd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목표 정의</a:t>
            </a:r>
          </a:p>
          <a:p>
            <a:pPr/>
            <a:r>
              <a:t>데이터 수집</a:t>
            </a:r>
          </a:p>
          <a:p>
            <a:pPr/>
            <a:r>
              <a:t>데이터 이해/EDA</a:t>
            </a:r>
          </a:p>
          <a:p>
            <a:pPr/>
            <a:r>
              <a:t>데이터 정제/전처리</a:t>
            </a:r>
          </a:p>
          <a:p>
            <a:pPr/>
            <a:r>
              <a:t>피처 엔지니어링</a:t>
            </a:r>
          </a:p>
          <a:p>
            <a:pPr/>
            <a:r>
              <a:t>모델링(베이스라인튜닝)</a:t>
            </a:r>
          </a:p>
          <a:p>
            <a:pPr/>
            <a:r>
              <a:t>평가/검증</a:t>
            </a:r>
          </a:p>
          <a:p>
            <a:pPr/>
            <a:r>
              <a:t>해석 및 인사이트</a:t>
            </a:r>
          </a:p>
          <a:p>
            <a:pPr/>
            <a:r>
              <a:t>시각화/스토리텔링</a:t>
            </a:r>
          </a:p>
          <a:p>
            <a:pPr/>
            <a:r>
              <a:t>재현성 정비</a:t>
            </a:r>
          </a:p>
          <a:p>
            <a:pPr/>
            <a:r>
              <a:t>결과물 형태</a:t>
            </a:r>
          </a:p>
          <a:p>
            <a:pPr/>
            <a:r>
              <a:t>문서화(README)</a:t>
            </a:r>
          </a:p>
          <a:p>
            <a:pPr/>
            <a:r>
              <a:t>포트폴리오 공개</a:t>
            </a:r>
          </a:p>
          <a:p>
            <a:pPr/>
            <a:r>
              <a:t>피드백 반영/유지보수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목표 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문제 정의</a:t>
            </a:r>
          </a:p>
          <a:p>
            <a:pPr/>
            <a:r>
              <a:t>성공 기준/지표</a:t>
            </a:r>
          </a:p>
          <a:p>
            <a:pPr/>
            <a:r>
              <a:t>범위/가정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 수집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원천/수집 경로</a:t>
            </a:r>
          </a:p>
          <a:p>
            <a:pPr/>
            <a:r>
              <a:t>권한/윤리</a:t>
            </a:r>
          </a:p>
          <a:p>
            <a:pPr/>
            <a:r>
              <a:t>저장 형태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 이해/EDA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데이터 구조/기술통계</a:t>
            </a:r>
          </a:p>
          <a:p>
            <a:pPr/>
            <a:r>
              <a:t>이상치/분포</a:t>
            </a:r>
          </a:p>
          <a:p>
            <a:pPr/>
            <a:r>
              <a:t>가설 초안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 정제/전처리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결측/이상치 처리</a:t>
            </a:r>
          </a:p>
          <a:p>
            <a:pPr/>
            <a:r>
              <a:t>스케일링/인코딩</a:t>
            </a:r>
          </a:p>
          <a:p>
            <a:pPr/>
            <a:r>
              <a:t>데이터 누수 점검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피처 엔지니어링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파생변수</a:t>
            </a:r>
          </a:p>
          <a:p>
            <a:pPr/>
            <a:r>
              <a:t>도메인 지식 반영</a:t>
            </a:r>
          </a:p>
          <a:p>
            <a:pPr/>
            <a:r>
              <a:t>선택/차원축소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모델링(베이스라인튜닝)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베이스라인 수립</a:t>
            </a:r>
          </a:p>
          <a:p>
            <a:pPr/>
            <a:r>
              <a:t>하이퍼파라미터 튜닝</a:t>
            </a:r>
          </a:p>
          <a:p>
            <a:pPr/>
            <a:r>
              <a:t>교차검증 전략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평가/검증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평가지표/혼동행렬</a:t>
            </a:r>
          </a:p>
          <a:p>
            <a:pPr/>
            <a:r>
              <a:t>에러 분석</a:t>
            </a:r>
          </a:p>
          <a:p>
            <a:pPr/>
            <a:r>
              <a:t>모델 비교/선택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