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20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데이터 분석 포트폴리오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About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저는 데이터 속에 숨겨진 패턴을 찾아내고, 그것을 비즈니스 가치와 연결하는 과정에 큰 흥미를 느끼는 데이터 분석가입니다.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KBO FA 등급 개선 제안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4155"/>
                </a:solidFill>
              </a:defRPr>
            </a:pPr>
            <a:r>
              <a:t>Problem:</a:t>
            </a:r>
          </a:p>
          <a:p>
            <a:r>
              <a:t>KBO 리그의 현행 FA 등급제는 오직 연봉만을 기준으로 선수를 평가하여, 실제 성과와 등급 간의 불일치가 발생합니다.</a:t>
            </a:r>
          </a:p>
          <a:p/>
          <a:p>
            <a:r>
              <a:t>Approach:</a:t>
            </a:r>
          </a:p>
          <a:p>
            <a:r>
              <a:t> 세이버메트릭스 지표(WAR, OPS 등) 활용</a:t>
            </a:r>
          </a:p>
          <a:p>
            <a:r>
              <a:t> 성과 기반 등급 분류 모델 개발</a:t>
            </a:r>
          </a:p>
          <a:p/>
          <a:p>
            <a:r>
              <a:t>Result:</a:t>
            </a:r>
          </a:p>
          <a:p>
            <a:r>
              <a:t> 성과 대비 저평가된 10~15% 선수 재평가</a:t>
            </a:r>
          </a:p>
          <a:p>
            <a:r>
              <a:t> 구단 FA 투자 효율 최대 5% 개선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1828800"/>
            <a:ext cx="3657600" cy="4572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Contact &amp;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68096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 Pohang, South Korea</a:t>
            </a:r>
          </a:p>
          <a:p/>
          <a:p>
            <a:r>
              <a:t> jk97224@gmail.com</a:t>
            </a:r>
          </a:p>
          <a:p/>
          <a:p>
            <a:r>
              <a:t> +82-10-2818-4561</a:t>
            </a:r>
          </a:p>
          <a:p/>
          <a:p>
            <a:r>
              <a:t> LinkedIn: linkedin.com/in/ki-yeol-sim-5b62932ab/</a:t>
            </a:r>
          </a:p>
          <a:p/>
          <a:p>
            <a:r>
              <a:t>GitHub:</a:t>
            </a:r>
          </a:p>
          <a:p>
            <a:r>
              <a:t> 13Datathon/datathon</a:t>
            </a:r>
          </a:p>
          <a:p>
            <a:r>
              <a:t> 1gami/14-_final_project1</a:t>
            </a:r>
          </a:p>
          <a:p>
            <a:r>
              <a:t> hodduksase/git_project_5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E40AF"/>
                </a:solidFill>
              </a:defRPr>
            </a:pPr>
            <a:r>
              <a:t>Dashboard  14조 final project p6</a:t>
            </a:r>
          </a:p>
        </p:txBody>
      </p:sp>
      <p:pic>
        <p:nvPicPr>
          <p:cNvPr id="4" name="Picture 3" descr="14_final_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