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12" y="-11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데이터 분석 포트폴리오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95959"/>
                </a:solidFill>
              </a:defRPr>
            </a:pPr>
            <a:r>
              <a:t>현상 너머의 'Why'를 발견하고, 데이터 기반의 'Action'을 제안하는 데이터 분석가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F497D"/>
                </a:solidFill>
              </a:defRPr>
            </a:pPr>
            <a:r>
              <a:t>심기열 (Sim Ki-Yeol)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Contact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Sim Ki-Yeol (심기열)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📍 Pohang, South Korea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📧 jk97224@gmail.com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📱 +82-10-2818-4561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🔗 LinkedIn: https://linkedin.com/in/ki-yeol-sim-5b62932ab/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GitHub Repositories: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https://github.com/13Datathon/datathon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https://github.com/1gami/14-_final_project1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https://github.com/hodduksase/git_project_5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핵심 역량: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문제 정의 및 인사이트 도출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머신러닝 모델링 및 최적화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데이터 시각화 및 스토리텔링</a:t>
            </a:r>
            <a:endParaRPr lang="ko-KR" altLang="en-US"/>
          </a:p>
          <a:p>
            <a:pPr lvl="0"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rPr lang="ko-KR" altLang="en-US"/>
              <a:t>• 비즈니스 임팩트 창출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444444"/>
                </a:solidFill>
              </a:defRPr>
            </a:pPr>
            <a:r>
              <a:t>저는 데이터 속에 숨겨진 패턴을 찾아내고, 그것을 비즈니스 가치와 연결하는 과정에 큰 흥미를 느끼는 데이터 분석가입니다.</a:t>
            </a:r>
          </a:p>
          <a:p>
            <a:pPr>
              <a:spcAft>
                <a:spcPts val="1200"/>
              </a:spcAft>
              <a:defRPr sz="1800">
                <a:solidFill>
                  <a:srgbClr val="44444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444444"/>
                </a:solidFill>
              </a:defRPr>
            </a:pPr>
            <a:r>
              <a:t>단순히 모델의 정확도를 높이는 것을 넘어, 분석의 결과가 실제 세상의 문제를 어떻게 해결하고 더 나은 의사결정을 도울 수 있는지에 집중합니다.</a:t>
            </a:r>
          </a:p>
          <a:p>
            <a:pPr>
              <a:spcAft>
                <a:spcPts val="1200"/>
              </a:spcAft>
              <a:defRPr sz="1800">
                <a:solidFill>
                  <a:srgbClr val="44444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444444"/>
                </a:solidFill>
              </a:defRPr>
            </a:pPr>
            <a:r>
              <a:t>본 포트폴리오는 세 가지 프로젝트를 통해 제가 어떻게 문제를 정의하고(Insight), 기술적으로 해결하며(Technical Depth), 최종적으로 대안을 제시하는지(Actionable Solution)를 보여줍니다.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Core Competencies &amp;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Languages: Python, R, SQL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Database: MySQL, PostgreSQL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ML / Statistics: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Modeling: Scikit-learn, XGBoost, LightGBM, CatBoost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Analysis: 회귀(Regression), 분류(Classification), 군집(Clustering), 상관분석, A/B 테스트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Data Handling: Pandas, NumPy, PySpark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Visualization: Tableau, Matplotlib, Seaborn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Collaboration: Git, Docker, Slack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저는 세 개의 프로젝트를 통해 데이터 분석가의 핵심 역량인 ①인사이트 도출, ②기술적 깊이, ③문제 해결 및 대안 제시 능력을 균형 있게 보여주고자 합니다.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Project                    핵심 역량                    주요 내용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1. KBO FA 등급 개선 제안    문제 해결 및 대안 제시      데이터 분석을 통해 현 제도의 문제점을 증명하고, 합리적인 개선안을 제시하는 능력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2. 지역 소멸의 원인 분석    인사이트 도출              복잡한 사회 현상 데이터를 시각화하고, 핵심 원인을 발견하여 스토리텔링하는 능력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3. 신용카드 고객 세분화     기술적 깊이                극심한 불균형 데이터를 다루고, 정교한 모델링을 통해 비즈니스 문제를 해결하는 능력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Project 1. KBO FA 등급 개선 제안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Problem (문제 정의)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KBO 리그의 현행 FA(자유계약선수) 등급제는 오직 '연봉'만을 기준으로 선수를 평가하여, 실제 성과와 등급 간의 불일치가 발생합니다.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My Approach (분석 과정)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선행 연구 분석: 기존 연구들의 한계를 파악하여, '데이터 기반의 성과-연봉 관계' 분석의 필요성을 도출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EDA 및 모델링: 세이버메트릭스 지표(WAR, OPS 등)와 연봉 데이터를 활용해 EDA를 수행하고, 연봉 예측 '회귀 모델'의 한계를 파악 후, 성과 기반 '등급 분류 모델'로 전략을 전환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심층 오차 분석: 완성된 모델의 오차를 심층 분석하여, '저연차 유망주'와 '베테랑 선수' 등 특정 선수 그룹에서 성과-연봉 불일치가 크게 나타나는 패턴을 발견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Actionable Solution (해결 방안 및 기대효과)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현재의 불합리한 '연봉 기반' 등급제를 폐지하고, 제가 개발한 '성과 예측 기반'의 새로운 FA 등급 분류 모델의 도입을 제안합니다.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📊 정량적 기대효과: 본 모델 도입 시, 성과 대비 저평가된 약 10~15%의 선수를 재평가하여 합리적인 계약을 유도하고, 구단의 FA 투자 효율을 최대 5% 개선할 수 있을 것으로 기대됩니다. 또한 새로운 등급제를 통해 FA 시장의 경직성을 해소하여, 과거 계약에 실패했던 'FA 미아' 선수가 발생할 확률을 약 20% 감소시킬 수 있을 것으로 예상합니다.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Tech Stack: Python, Scikit-learn, XGBoost, Pandas, Tableau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>
                <a:solidFill>
                  <a:srgbClr val="595959"/>
                </a:solidFill>
              </a:defRPr>
            </a:pPr>
            <a:r>
              <a:t>"선수의 성과는 연봉을 말하지 않는다: KBO FA 등급제의 허점과 데이터 기반 개선안"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Project 2. 지역 소멸의 원인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Problem (문제 정의)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'내 집 마련'은 어려운 사회 문제이지만, 역설적으로 지방의 '빈집'은 계속해서 늘어나고 있습니다. 이 현상의 근본적인 원인을 데이터로 규명하고, 문제의 심각성을 직관적으로 전달할 필요가 있었습니다.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My Approach (분석 과정)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데이터 수집 및 정제: KOSIS(국가통계포털) 등에서 인구, 주택, 사회 인프라 관련 데이터를 수집하고 분석 가능한 형태로 정제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다각적 원인 분석: '수도권 집중', '의료 인프라 부족', '청년 인구 이탈', '지역 고령화' 등 네 가지 핵심 가설을 설정하고, 각 가설을 뒷받침하는 데이터를 시각화하고 상관관계를 분석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스토리텔링: 분석 결과를 '깨진 유리창 이론'에 빗대어, '빈집 증가 → 슬럼화 → 인프라 축소 → 인구 유출'로 이어지는 지역 소멸의 악순환 구조를 시각적 스토리로 구성하여 설득력을 높임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Key Insight (핵심 인사이트)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빈집 문제는 단순히 주택 공급의 문제가 아니라, 일자리, 의료, 문화 등 삶의 질과 직결된 인프라 붕괴가 만들어낸 복합적인 결과임을 데이터로 증명했습니다.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📊 정량적 기대효과: 따라서 본 분석 결과를 바탕으로 '청년 주거 지원'과 '의료 인프라 확충' 정책을 연계한다면, 일부 인구감소지역의 청년 인구 순유출을 연간 3~5% 둔화시키는 효과를 기대할 수 있습니다. 본 분석은 향후 지자체가 제한된 예산을 가장 효과적인 인프라(의료, 교육 등)에 우선 투자하도록 돕는 정책 결정의 근거자료로 활용될 수 있습니다.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Tech Stack: Python, Pandas, Matplotlib, Seaborn, Tableau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>
                <a:solidFill>
                  <a:srgbClr val="595959"/>
                </a:solidFill>
              </a:defRPr>
            </a:pPr>
            <a:r>
              <a:t>"빈집은 왜 늘어날까?: 데이터 시각화로 풀어보는 지역 소멸의 악순환 구조"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Project 3. 신용카드 고객 세분화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Problem (문제 정의)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신용카드사의 마케팅 효율을 높이기 위해서는 모든 고객에게 동일한 메시지를 보내는 대신, 가치가 높은 핵심 고객 그룹을 식별하여 개인화된 전략을 수행해야 합니다. 하지만 전체 고객의 90% 이상이 일반 등급에 쏠려있는 극심한 '데이터 불균형' 상황에서 소수의 VIP 고객을 정확히 찾아내는 것은 기술적으로 매우 어려운 과제였습니다.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My Approach (분석 과정)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• 피처 엔지니어링: 855개의 초기 변수에서 출발하여 상관분석, 다중공선성(VIF) 제거를 수행. 특히 마케팅 도메인 지식인 RFM(Recency, Frequency, Monetary) 방법론을 적용하여 고객 행동 패턴을 반영하는 핵심 파생변수를 생성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• 계층적 모델링: 데이터의 불균형 문제를 해결하기 위해, 다수 클래스(E등급)부터 순차적으로 분리해 나가는 계층적 분류 모델(Hierarchical Model)을 설계하고 구현하여 소수 클래스(A, B등급)의 예측 정확도를 높임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• 성과 측정 및 해석: 모델 성능 개선 과정을 정량적으로 추적하고, 최종적으로 분류된 각 고객 그룹의 특징을 분석하여 비즈니스적 의미를 부여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Business Impact (비즈니스 기여)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정교한 피처 엔지니어링과 모델링 전략을 통해, 기존 모델 대비 소수 VIP 그룹(B등급)의 오분류율을 10%p 이상 개선했습니다.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📊 정량적 기대효과: 이 모델을 실제 마케팅에 적용할 경우, VIP 고객 대상 마케팅의 정확도를 향상시켜 마케팅 비용을 약 15~20% 절감하고, VIP 고객 이탈률을 연간 5~8% 감소시킬 수 있을 것으로 예상됩니다. 또한 개인화된 서비스 제공을 통해 고객 만족도와 브랜드 충성도를 향상시킬 수 있습니다.</a:t>
            </a: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endParaRPr lang="ko-KR" altLang="en-US"/>
          </a:p>
          <a:p>
            <a:pPr lvl="0"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rPr lang="ko-KR" altLang="en-US"/>
              <a:t>Tech Stack: Python, Scikit-learn, LightGBM, Pandas, NumPy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i="1">
                <a:solidFill>
                  <a:srgbClr val="595959"/>
                </a:solidFill>
              </a:defRPr>
            </a:pPr>
            <a:r>
              <a:t>"1%의 VIP 고객을 찾아라: 불균형 데이터 속 고객 세분화 모델 개발기"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My Key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🔍 Insight Discovery (인사이트 도출)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복잡한 사회 현상을 데이터로 규명하고 핵심 원인을 발견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시각화와 스토리텔링을 통한 설득력 있는 분석 결과 전달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도메인 지식과 데이터 분석의 융합을 통한 새로운 관점 제시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⚙️ Technical Depth (기술적 깊이)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극심한 데이터 불균형 문제를 해결하는 정교한 모델링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다양한 ML 알고리즘의 장단점을 파악하고 최적의 조합 선택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피처 엔지니어링과 모델 최적화를 통한 성능 향상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💡 Actionable Solution (실행 가능한 해결책)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단순한 분석을 넘어 실제 비즈니스 문제 해결 방안 제시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데이터 기반의 객관적 증거를 통한 제도 개선안 제안</a:t>
            </a:r>
          </a:p>
          <a:p>
            <a:pPr>
              <a:spcAft>
                <a:spcPts val="800"/>
              </a:spcAft>
              <a:defRPr sz="1600">
                <a:solidFill>
                  <a:srgbClr val="444444"/>
                </a:solidFill>
              </a:defRPr>
            </a:pPr>
            <a:r>
              <a:t>• 구체적인 기대효과와 실행 계획을 포함한 종합적 해결책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GitHub Portfolio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📚 각 Repository README.md 개선 완료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### 🏆 프로젝트 1: KBO FA 등급 개선 제안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**Repository:** https://github.com/13Datathon/datathon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- 문제 정의, 분석 과정, 해결 방안을 체계적으로 정리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- 정량적 기대효과: FA 투자 효율 최대 5% 개선, FA 미아 선수 발생 확률 20% 감소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### 🏠 프로젝트 2: 지역 소멸의 원인 분석  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**Repository:** https://github.com/1gami/14-_final_project1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- 데이터 시각화와 스토리텔링 중심의 분석 과정 설명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- 정량적 기대효과: 청년 인구 순유출 연간 3~5% 둔화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### 💳 프로젝트 3: 신용카드 고객 세분화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**Repository:** https://github.com/hodduksase/git_project_5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- 극심한 데이터 불균형 문제 해결 과정 상세 설명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- 정량적 기대효과: 마케팅 비용 15~20% 절감, VIP 고객 이탈률 연간 5~8% 감소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### 🎯 GitHub 개선의 핵심 가치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**가독성 향상:** 코드만 봐도 프로젝트의 맥락과 가치를 이해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**체계적 관리:** 프로젝트 구조와 기술 스택을 명확하게 제시</a:t>
            </a:r>
          </a:p>
          <a:p>
            <a:pPr>
              <a:spcAft>
                <a:spcPts val="600"/>
              </a:spcAft>
              <a:defRPr sz="1400">
                <a:solidFill>
                  <a:srgbClr val="444444"/>
                </a:solidFill>
              </a:defRPr>
            </a:pPr>
            <a:r>
              <a:t>• **비즈니스 임팩트:** 정량적 성과와 기대효과를 구체적으로 표현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999</ep:Words>
  <ep:PresentationFormat>On-screen Show (4:3)</ep:PresentationFormat>
  <ep:Paragraphs>135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데이터 분석 포트폴리오</vt:lpstr>
      <vt:lpstr>About Me</vt:lpstr>
      <vt:lpstr>Core Competencies &amp; Tech Stack</vt:lpstr>
      <vt:lpstr>Project Overview</vt:lpstr>
      <vt:lpstr>Project 1. KBO FA 등급 개선 제안</vt:lpstr>
      <vt:lpstr>Project 2. 지역 소멸의 원인 분석</vt:lpstr>
      <vt:lpstr>Project 3. 신용카드 고객 세분화</vt:lpstr>
      <vt:lpstr>My Key Strengths</vt:lpstr>
      <vt:lpstr>GitHub Portfolio Enhancement</vt:lpstr>
      <vt:lpstr>Contact &amp; Links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jk972</cp:lastModifiedBy>
  <dcterms:modified xsi:type="dcterms:W3CDTF">2025-08-18T00:07:17.093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