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디자인이 강화된 포트폴리오</a:t>
            </a:r>
          </a:p>
          <a:p/>
          <a:p>
            <a:r>
              <a:t>심기열 (Sim Ki-Yeol)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