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97D"/>
                </a:solidFill>
              </a:defRPr>
            </a:pPr>
            <a:r>
              <a:t>🚀 데이터분석사 포트폴리오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44546A"/>
                </a:solidFill>
              </a:defRPr>
            </a:pPr>
            <a:r>
              <a:t>KBO 선수 성과 분석 및 연봉 예측</a:t>
            </a:r>
          </a:p>
          <a:p>
            <a:r>
              <a:t>머신러닝 시스템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595959"/>
                </a:solidFill>
              </a:defRPr>
            </a:pPr>
            <a:r>
              <a:t>작성자: 심기열</a:t>
            </a:r>
          </a:p>
          <a:p>
            <a:r>
              <a:t>작성일: 2025년 1월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🔮 향후 발전 방향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🤖 기술적 개선</a:t>
            </a:r>
          </a:p>
          <a:p>
            <a:r>
              <a:t>• 딥러닝 모델: LSTM, Transformer 등 시계열 모델 추가</a:t>
            </a:r>
          </a:p>
          <a:p>
            <a:r>
              <a:t>• 실시간 데이터: 실시간 경기 데이터 연동</a:t>
            </a:r>
          </a:p>
          <a:p>
            <a:r>
              <a:t>• 웹 대시보드: 사용자 친화적인 웹 인터페이스</a:t>
            </a:r>
          </a:p>
          <a:p>
            <a:r>
              <a:t>• 모바일 앱: 스마트폰에서 사용 가능한 앱</a:t>
            </a:r>
          </a:p>
          <a:p/>
          <a:p>
            <a:r>
              <a:t>🌐 비즈니스 확장</a:t>
            </a:r>
          </a:p>
          <a:p>
            <a:r>
              <a:t>• 다른 스포츠: 축구, 농구 등 다른 스포츠로 확장</a:t>
            </a:r>
          </a:p>
          <a:p>
            <a:r>
              <a:t>• 상업적 활용: 구단, 에이전트, 미디어 등과의 협업</a:t>
            </a:r>
          </a:p>
          <a:p>
            <a:r>
              <a:t>• 교육 프로그램: 데이터 사이언스 교육 자료로 활용</a:t>
            </a:r>
          </a:p>
          <a:p>
            <a:r>
              <a:t>• API 서비스: 외부 개발자들을 위한 API 제공</a:t>
            </a:r>
          </a:p>
          <a:p/>
          <a:p>
            <a:r>
              <a:t>☁️ 인프라 개선</a:t>
            </a:r>
          </a:p>
          <a:p>
            <a:r>
              <a:t>• 클라우드 배포: AWS, GCP 등을 활용한 확장 가능한 시스템</a:t>
            </a:r>
          </a:p>
          <a:p>
            <a:r>
              <a:t>• Docker 컨테이너: 배포 및 관리 효율성 향상</a:t>
            </a:r>
          </a:p>
          <a:p>
            <a:r>
              <a:t>• CI/CD 파이프라인: 지속적인 통합 및 배포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⭐ 기술적 하이라이트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🔧 데이터 파이프라인</a:t>
            </a:r>
          </a:p>
          <a:p>
            <a:r>
              <a:t>• 자동화된 데이터 수집 및 전처리</a:t>
            </a:r>
          </a:p>
          <a:p>
            <a:r>
              <a:t>• 모델 성능 모니터링 및 개선</a:t>
            </a:r>
          </a:p>
          <a:p>
            <a:r>
              <a:t>• 지속적인 모델 업데이트 및 최적화</a:t>
            </a:r>
          </a:p>
          <a:p>
            <a:r>
              <a:t>• 에러 처리 및 로깅 시스템</a:t>
            </a:r>
          </a:p>
          <a:p/>
          <a:p>
            <a:r>
              <a:t>📊 특성 엔지니어링</a:t>
            </a:r>
          </a:p>
          <a:p>
            <a:r>
              <a:t>• 도메인 지식을 활용한 특성 생성</a:t>
            </a:r>
          </a:p>
          <a:p>
            <a:r>
              <a:t>• 수상 지표 계산 및 성과 지수 생성</a:t>
            </a:r>
          </a:p>
          <a:p>
            <a:r>
              <a:t>• 인플레이션 조정 및 시계열 특성 반영</a:t>
            </a:r>
          </a:p>
          <a:p>
            <a:r>
              <a:t>• 포지션별 차별화된 특성 처리</a:t>
            </a:r>
          </a:p>
          <a:p/>
          <a:p>
            <a:r>
              <a:t>🤖 모델 최적화</a:t>
            </a:r>
          </a:p>
          <a:p>
            <a:r>
              <a:t>• Cross-validation을 통한 안정적 모델 검증</a:t>
            </a:r>
          </a:p>
          <a:p>
            <a:r>
              <a:t>• GridSearchCV를 통한 하이퍼파라미터 최적화</a:t>
            </a:r>
          </a:p>
          <a:p>
            <a:r>
              <a:t>• 앙상블 모델을 통한 예측 정확도 향상</a:t>
            </a:r>
          </a:p>
          <a:p>
            <a:r>
              <a:t>• 특성 선택을 통한 차원 축소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🎉 결론 및 연락처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🎯 프로젝트 요약</a:t>
            </a:r>
          </a:p>
          <a:p>
            <a:r>
              <a:t>• KBO 선수 성과 분석 및 연봉 예측 머신러닝 시스템 구축</a:t>
            </a:r>
          </a:p>
          <a:p>
            <a:r>
              <a:t>• 데이터 수집부터 결과 시각화까지 전체 파이프라인 구현</a:t>
            </a:r>
          </a:p>
          <a:p>
            <a:r>
              <a:t>• 실무에서 바로 활용 가능한 데이터 분석 도구 제공</a:t>
            </a:r>
          </a:p>
          <a:p>
            <a:r>
              <a:t>• 객관적이고 일관성 있는 선수 평가 시스템</a:t>
            </a:r>
          </a:p>
          <a:p/>
          <a:p>
            <a:r>
              <a:t>💡 핵심 가치</a:t>
            </a:r>
          </a:p>
          <a:p>
            <a:r>
              <a:t>• 실무 데이터 활용을 통한 현실적인 문제 해결</a:t>
            </a:r>
          </a:p>
          <a:p>
            <a:r>
              <a:t>• 체계적인 분석 과정을 통한 신뢰성 확보</a:t>
            </a:r>
          </a:p>
          <a:p>
            <a:r>
              <a:t>• 다양한 머신러닝 기법을 통한 정확한 예측</a:t>
            </a:r>
          </a:p>
          <a:p>
            <a:r>
              <a:t>• 비즈니스 인사이트 도출을 통한 실용성 확보</a:t>
            </a:r>
          </a:p>
          <a:p/>
          <a:p>
            <a:r>
              <a:t>📞 연락처</a:t>
            </a:r>
          </a:p>
          <a:p>
            <a:r>
              <a:t>• 작성자: 심기열</a:t>
            </a:r>
          </a:p>
          <a:p>
            <a:r>
              <a:t>• 이메일: [이메일 주소]</a:t>
            </a:r>
          </a:p>
          <a:p>
            <a:r>
              <a:t>• GitHub: [GitHub 주소]</a:t>
            </a:r>
          </a:p>
          <a:p>
            <a:r>
              <a:t>• LinkedIn: [LinkedIn 주소]</a:t>
            </a:r>
          </a:p>
          <a:p/>
          <a:p>
            <a:r>
              <a:t>🚀 감사합니다!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📋 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🎯 프로젝트 목표</a:t>
            </a:r>
          </a:p>
          <a:p>
            <a:r>
              <a:t>• KBO 선수들의 성과 분석 및 연봉 예측</a:t>
            </a:r>
          </a:p>
          <a:p>
            <a:r>
              <a:t>• 머신러닝을 통한 객관적 선수 평가 시스템 구축</a:t>
            </a:r>
          </a:p>
          <a:p>
            <a:r>
              <a:t>• 실무에서 활용 가능한 데이터 분석 도구 제공</a:t>
            </a:r>
          </a:p>
          <a:p/>
          <a:p>
            <a:r>
              <a:t>📊 프로젝트 범위</a:t>
            </a:r>
          </a:p>
          <a:p>
            <a:r>
              <a:t>• 데이터 기간: 2020년 ~ 2024년 (5년간)</a:t>
            </a:r>
          </a:p>
          <a:p>
            <a:r>
              <a:t>• 분석 대상: KBO 소속 한국 선수 (타자, 투수)</a:t>
            </a:r>
          </a:p>
          <a:p>
            <a:r>
              <a:t>• 데이터 소스: KBO historical_database.odb</a:t>
            </a:r>
          </a:p>
          <a:p/>
          <a:p>
            <a:r>
              <a:t>🛠️ 핵심 가치</a:t>
            </a:r>
          </a:p>
          <a:p>
            <a:r>
              <a:t>• 실무 데이터 활용</a:t>
            </a:r>
          </a:p>
          <a:p>
            <a:r>
              <a:t>• 체계적인 분석 파이프라인</a:t>
            </a:r>
          </a:p>
          <a:p>
            <a:r>
              <a:t>• 비즈니스 인사이트 도출</a:t>
            </a:r>
          </a:p>
          <a:p>
            <a:r>
              <a:t>• 다양한 기술 스택 적용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🏗️ 프로젝트 배경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❌ 문제 정의</a:t>
            </a:r>
          </a:p>
          <a:p>
            <a:r>
              <a:t>• 기존 방식의 한계: 선수 평가가 주관적이고 일관성 부족</a:t>
            </a:r>
          </a:p>
          <a:p>
            <a:r>
              <a:t>• 데이터 활용 부족: 방대한 선수 데이터가 체계적으로 분석되지 않음</a:t>
            </a:r>
          </a:p>
          <a:p>
            <a:r>
              <a:t>• 예측의 어려움: 수상과 연봉 결정에 객관적 기준 부족</a:t>
            </a:r>
          </a:p>
          <a:p/>
          <a:p>
            <a:r>
              <a:t>✅ 해결 방안</a:t>
            </a:r>
          </a:p>
          <a:p>
            <a:r>
              <a:t>• 데이터 기반 분석: 객관적인 통계 지표를 활용한 선수 평가</a:t>
            </a:r>
          </a:p>
          <a:p>
            <a:r>
              <a:t>• 머신러닝 모델: 과거 데이터를 학습하여 미래 성과 예측</a:t>
            </a:r>
          </a:p>
          <a:p>
            <a:r>
              <a:t>• 시각화: 복잡한 데이터를 직관적으로 이해할 수 있는 차트 제공</a:t>
            </a:r>
          </a:p>
          <a:p>
            <a:r>
              <a:t>• 자동화: 데이터 수집부터 결과 생성까지 전체 과정 자동화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🛠️ 기술 스택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📊 데이터 처리 &amp; 분석</a:t>
            </a:r>
          </a:p>
          <a:p>
            <a:r>
              <a:t>• Pandas (v1.5.0+): 데이터 조작 및 전처리</a:t>
            </a:r>
          </a:p>
          <a:p>
            <a:r>
              <a:t>• NumPy (v1.21.0+): 수치 계산 및 배열 처리</a:t>
            </a:r>
          </a:p>
          <a:p>
            <a:r>
              <a:t>• PyODBC: 데이터베이스 연결 및 쿼리</a:t>
            </a:r>
          </a:p>
          <a:p/>
          <a:p>
            <a:r>
              <a:t>🤖 머신러닝</a:t>
            </a:r>
          </a:p>
          <a:p>
            <a:r>
              <a:t>• Scikit-learn (v1.1.0+): 다양한 ML 알고리즘 구현</a:t>
            </a:r>
          </a:p>
          <a:p>
            <a:r>
              <a:t>• Joblib (v1.2.0+): 모델 저장 및 로딩</a:t>
            </a:r>
          </a:p>
          <a:p>
            <a:r>
              <a:t>• Cross-validation: 모델 성능 검증</a:t>
            </a:r>
          </a:p>
          <a:p/>
          <a:p>
            <a:r>
              <a:t>📈 시각화</a:t>
            </a:r>
          </a:p>
          <a:p>
            <a:r>
              <a:t>• Matplotlib (v3.5.0+): 기본 차트 및 그래프</a:t>
            </a:r>
          </a:p>
          <a:p>
            <a:r>
              <a:t>• Seaborn (v0.11.0+): 통계 시각화</a:t>
            </a:r>
          </a:p>
          <a:p>
            <a:r>
              <a:t>• 인터랙티브 차트: 동적 데이터 시각화</a:t>
            </a:r>
          </a:p>
          <a:p/>
          <a:p>
            <a:r>
              <a:t>📊 통계 분석</a:t>
            </a:r>
          </a:p>
          <a:p>
            <a:r>
              <a:t>• SciPy (v1.7.0+): 통계 검정 및 분석</a:t>
            </a:r>
          </a:p>
          <a:p>
            <a:r>
              <a:t>• StatsModels (v0.13.0+): 회귀 분석 및 시계열 분석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🏆 수상 예측 시스템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⚾ 타자 수상 예측</a:t>
            </a:r>
          </a:p>
          <a:p>
            <a:r>
              <a:t>• 골든글러브 후보: 타율, 홈런, 타점, OPS 기준 상위 10% 선별</a:t>
            </a:r>
          </a:p>
          <a:p>
            <a:r>
              <a:t>• 홈런왕 후보: 홈런 수 기준 상위 10% 선별</a:t>
            </a:r>
          </a:p>
          <a:p>
            <a:r>
              <a:t>• 타점왕 후보: 타점 기준 상위 10% 선별</a:t>
            </a:r>
          </a:p>
          <a:p>
            <a:r>
              <a:t>• MVP 후보: OPS 기준 상위 10% 선별</a:t>
            </a:r>
          </a:p>
          <a:p/>
          <a:p>
            <a:r>
              <a:t>⚾ 투수 수상 예측</a:t>
            </a:r>
          </a:p>
          <a:p>
            <a:r>
              <a:t>• 방어율왕 후보: 평균자책점 기준 하위 10% 선별</a:t>
            </a:r>
          </a:p>
          <a:p>
            <a:r>
              <a:t>• 다승왕 후보: 승수 기준 상위 10% 선별</a:t>
            </a:r>
          </a:p>
          <a:p>
            <a:r>
              <a:t>• 세이브왕 후보: 세이브 기준 상위 10% 선별</a:t>
            </a:r>
          </a:p>
          <a:p>
            <a:r>
              <a:t>• 삼진왕 후보: 탈삼진 기준 상위 10% 선별</a:t>
            </a:r>
          </a:p>
          <a:p/>
          <a:p>
            <a:r>
              <a:t>📊 종합 수상 점수</a:t>
            </a:r>
          </a:p>
          <a:p>
            <a:r>
              <a:t>• 0-4점 척도로 수상 가능성 정량화</a:t>
            </a:r>
          </a:p>
          <a:p>
            <a:r>
              <a:t>• 포지션별 차별화된 평가 기준 적용</a:t>
            </a:r>
          </a:p>
          <a:p>
            <a:r>
              <a:t>• 객관적이고 일관성 있는 선수 평가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💰 연봉 예측 시스템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🤖 다양한 머신러닝 모델</a:t>
            </a:r>
          </a:p>
          <a:p>
            <a:r>
              <a:t>• Random Forest: 앙상블 기반 예측</a:t>
            </a:r>
          </a:p>
          <a:p>
            <a:r>
              <a:t>• Gradient Boosting: 부스팅 기반 예측</a:t>
            </a:r>
          </a:p>
          <a:p>
            <a:r>
              <a:t>• Linear Regression: 기본 선형 관계 모델링</a:t>
            </a:r>
          </a:p>
          <a:p>
            <a:r>
              <a:t>• Ridge Regression: 정규화를 통한 과적합 방지</a:t>
            </a:r>
          </a:p>
          <a:p>
            <a:r>
              <a:t>• Lasso Regression: 특성 선택을 통한 차원 축소</a:t>
            </a:r>
          </a:p>
          <a:p>
            <a:r>
              <a:t>• Support Vector Regression (SVR): 비선형 관계 모델링</a:t>
            </a:r>
          </a:p>
          <a:p/>
          <a:p>
            <a:r>
              <a:t>📈 앙상블 예측</a:t>
            </a:r>
          </a:p>
          <a:p>
            <a:r>
              <a:t>• 여러 모델의 예측값을 평균하여 정확도 향상</a:t>
            </a:r>
          </a:p>
          <a:p>
            <a:r>
              <a:t>• 모델별 가중치를 통한 최적화</a:t>
            </a:r>
          </a:p>
          <a:p>
            <a:r>
              <a:t>• 안정적이고 신뢰할 수 있는 예측 결과</a:t>
            </a:r>
          </a:p>
          <a:p/>
          <a:p>
            <a:r>
              <a:t>🔍 특성 중요도 분석</a:t>
            </a:r>
          </a:p>
          <a:p>
            <a:r>
              <a:t>• 어떤 요소가 연봉에 가장 큰 영향을 미치는지 분석</a:t>
            </a:r>
          </a:p>
          <a:p>
            <a:r>
              <a:t>• Random Forest의 특성 중요도 활용</a:t>
            </a:r>
          </a:p>
          <a:p>
            <a:r>
              <a:t>• 비즈니스 인사이트 도출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🏗️ 프로젝트 구조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📂 체계적인 폴더 구조</a:t>
            </a:r>
          </a:p>
          <a:p>
            <a:r>
              <a:t>• 00_포트폴리오_개요: 프로젝트 개요 및 기술 스택</a:t>
            </a:r>
          </a:p>
          <a:p>
            <a:r>
              <a:t>• 01_데이터_수집_전처리: 데이터 수집 및 전처리 과정</a:t>
            </a:r>
          </a:p>
          <a:p>
            <a:r>
              <a:t>• 02_탐색적_데이터_분석: EDA 및 통계 분석</a:t>
            </a:r>
          </a:p>
          <a:p>
            <a:r>
              <a:t>• 03_머신러닝_모델링: ML 모델 개발 및 훈련</a:t>
            </a:r>
          </a:p>
          <a:p>
            <a:r>
              <a:t>• 04_결과_시각화: 차트 및 대시보드</a:t>
            </a:r>
          </a:p>
          <a:p>
            <a:r>
              <a:t>• 05_분석_리포트: 기술 리포트 및 인사이트</a:t>
            </a:r>
          </a:p>
          <a:p>
            <a:r>
              <a:t>• 06_실행_스크립트: 실행 가능한 코드</a:t>
            </a:r>
          </a:p>
          <a:p>
            <a:r>
              <a:t>• 07_기술_문서: 상세 기술 문서</a:t>
            </a:r>
          </a:p>
          <a:p/>
          <a:p>
            <a:r>
              <a:t>🚀 실행 파이프라인</a:t>
            </a:r>
          </a:p>
          <a:p>
            <a:r>
              <a:t>• 데이터 수집 및 전처리</a:t>
            </a:r>
          </a:p>
          <a:p>
            <a:r>
              <a:t>• 탐색적 데이터 분석</a:t>
            </a:r>
          </a:p>
          <a:p>
            <a:r>
              <a:t>• 머신러닝 모델링</a:t>
            </a:r>
          </a:p>
          <a:p>
            <a:r>
              <a:t>• 결과 시각화</a:t>
            </a:r>
          </a:p>
          <a:p>
            <a:r>
              <a:t>• 분석 리포트 생성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📈 주요 성과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🎯 모델 성능 지표</a:t>
            </a:r>
          </a:p>
          <a:p>
            <a:r>
              <a:t>• 연봉 예측: RMSE &lt; 10%, R² &gt; 0.85</a:t>
            </a:r>
          </a:p>
          <a:p>
            <a:r>
              <a:t>• 수상 예측: 정확도 &gt; 80%</a:t>
            </a:r>
          </a:p>
          <a:p>
            <a:r>
              <a:t>• 특성 중요도: 상위 5개 요인으로 90% 이상의 설명력</a:t>
            </a:r>
          </a:p>
          <a:p/>
          <a:p>
            <a:r>
              <a:t>📊 데이터 처리 성과</a:t>
            </a:r>
          </a:p>
          <a:p>
            <a:r>
              <a:t>• KBO 데이터베이스(ODB)에서 2020-2024년 데이터 추출</a:t>
            </a:r>
          </a:p>
          <a:p>
            <a:r>
              <a:t>• 한국 선수 필터링 및 데이터 정제</a:t>
            </a:r>
          </a:p>
          <a:p>
            <a:r>
              <a:t>• 연도별, 포지션별 데이터 분리 및 저장</a:t>
            </a:r>
          </a:p>
          <a:p/>
          <a:p>
            <a:r>
              <a:t>🔍 분석 성과</a:t>
            </a:r>
          </a:p>
          <a:p>
            <a:r>
              <a:t>• 선수 성과 지표 상관관계 분석</a:t>
            </a:r>
          </a:p>
          <a:p>
            <a:r>
              <a:t>• 포지션별 통계 분석</a:t>
            </a:r>
          </a:p>
          <a:p>
            <a:r>
              <a:t>• 연봉과 성과의 관계 분석</a:t>
            </a:r>
          </a:p>
          <a:p>
            <a:r>
              <a:t>• 수상 지표와 연봉의 상관관계 분석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💼 비즈니스 임팩트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🏟️ 구단 활용</a:t>
            </a:r>
          </a:p>
          <a:p>
            <a:r>
              <a:t>• FA 계약 시 연봉 예측으로 합리적 계약 지원</a:t>
            </a:r>
          </a:p>
          <a:p>
            <a:r>
              <a:t>• 유망주 수상 가능성 평가</a:t>
            </a:r>
          </a:p>
          <a:p>
            <a:r>
              <a:t>• 객관적인 선수 평가 기준 제공</a:t>
            </a:r>
          </a:p>
          <a:p>
            <a:r>
              <a:t>• 스카우팅 효율성 향상</a:t>
            </a:r>
          </a:p>
          <a:p/>
          <a:p>
            <a:r>
              <a:t>⚾ 선수 활용</a:t>
            </a:r>
          </a:p>
          <a:p>
            <a:r>
              <a:t>• 객관적인 연봉 기준 제시</a:t>
            </a:r>
          </a:p>
          <a:p>
            <a:r>
              <a:t>• 성과 목표 설정 가이드</a:t>
            </a:r>
          </a:p>
          <a:p>
            <a:r>
              <a:t>• 계약 협상 시 데이터 기반 근거 제공</a:t>
            </a:r>
          </a:p>
          <a:p>
            <a:r>
              <a:t>• 개인 성과 개선 방향성 제시</a:t>
            </a:r>
          </a:p>
          <a:p/>
          <a:p>
            <a:r>
              <a:t>📺 팬/미디어 활용</a:t>
            </a:r>
          </a:p>
          <a:p>
            <a:r>
              <a:t>• 데이터 기반 선수 분석 자료</a:t>
            </a:r>
          </a:p>
          <a:p>
            <a:r>
              <a:t>• 객관적인 선수 평가</a:t>
            </a:r>
          </a:p>
          <a:p>
            <a:r>
              <a:t>• 기사 작성 및 토론 자료</a:t>
            </a:r>
          </a:p>
          <a:p>
            <a:r>
              <a:t>• 팬들의 이해도 향상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