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🚀 데이터분석사 포트폴리오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4546A"/>
                </a:solidFill>
              </a:defRPr>
            </a:pPr>
            <a:r>
              <a:t>KBO 선수 성과 분석 및 연봉 예측</a:t>
            </a:r>
          </a:p>
          <a:p>
            <a:r>
              <a:t>머신러닝 시스템 (미드+파이널 프로젝트)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595959"/>
                </a:solidFill>
              </a:defRPr>
            </a:pPr>
            <a:r>
              <a:t>작성자: 심기열</a:t>
            </a:r>
          </a:p>
          <a:p>
            <a:r>
              <a:t>작성일: 2025년 1월</a:t>
            </a:r>
          </a:p>
          <a:p>
            <a:r>
              <a:t>미드 프로젝트 11조 + 파이널 프로젝트 14조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🚀 향후 발전 방향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🤖 기술적 개선</a:t>
            </a:r>
          </a:p>
          <a:p>
            <a:r>
              <a:t>• 딥러닝 모델 도입 (LSTM, Transformer)</a:t>
            </a:r>
          </a:p>
          <a:p>
            <a:r>
              <a:t>• 실시간 데이터 업데이트 시스템</a:t>
            </a:r>
          </a:p>
          <a:p>
            <a:r>
              <a:t>• API 서비스 구축 및 웹 대시보드</a:t>
            </a:r>
          </a:p>
          <a:p>
            <a:r>
              <a:t>• 모바일 앱 개발</a:t>
            </a:r>
          </a:p>
          <a:p/>
          <a:p>
            <a:r>
              <a:t>🌐 비즈니스 확장</a:t>
            </a:r>
          </a:p>
          <a:p>
            <a:r>
              <a:t>• 다른 스포츠 리그 확장 (NPB, MLB)</a:t>
            </a:r>
          </a:p>
          <a:p>
            <a:r>
              <a:t>• 구단 전용 분석 플랫폼 제공</a:t>
            </a:r>
          </a:p>
          <a:p>
            <a:r>
              <a:t>• 선수 에이전트 서비스 연동</a:t>
            </a:r>
          </a:p>
          <a:p>
            <a:r>
              <a:t>• 스포츠 미디어 콘텐츠 제공</a:t>
            </a:r>
          </a:p>
          <a:p/>
          <a:p>
            <a:r>
              <a:t>☁️ 인프라 개선</a:t>
            </a:r>
          </a:p>
          <a:p>
            <a:r>
              <a:t>• 클라우드 기반 확장성 확보</a:t>
            </a:r>
          </a:p>
          <a:p>
            <a:r>
              <a:t>• 실시간 데이터 처리 파이프라인</a:t>
            </a:r>
          </a:p>
          <a:p>
            <a:r>
              <a:t>• 보안 강화 및 데이터 암호화</a:t>
            </a:r>
          </a:p>
          <a:p>
            <a:r>
              <a:t>• 다국어 지원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🔧 기술적 하이라이트 및 차별화 요소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🔧 데이터 파이프라인</a:t>
            </a:r>
          </a:p>
          <a:p>
            <a:r>
              <a:t>• 자동화된 데이터 수집 및 전처리</a:t>
            </a:r>
          </a:p>
          <a:p>
            <a:r>
              <a:t>• 데이터 품질 검증 및 모니터링</a:t>
            </a:r>
          </a:p>
          <a:p>
            <a:r>
              <a:t>• 버전 관리 및 재현 가능성 확보</a:t>
            </a:r>
          </a:p>
          <a:p/>
          <a:p>
            <a:r>
              <a:t>📊 특성 엔지니어링</a:t>
            </a:r>
          </a:p>
          <a:p>
            <a:r>
              <a:t>• 도메인 지식 기반 파생 변수 생성</a:t>
            </a:r>
          </a:p>
          <a:p>
            <a:r>
              <a:t>• 상관관계 분석을 통한 특성 선택</a:t>
            </a:r>
          </a:p>
          <a:p>
            <a:r>
              <a:t>• 정규화 및 스케일링 최적화</a:t>
            </a:r>
          </a:p>
          <a:p/>
          <a:p>
            <a:r>
              <a:t>🤖 모델 최적화</a:t>
            </a:r>
          </a:p>
          <a:p>
            <a:r>
              <a:t>• 하이퍼파라미터 튜닝 자동화</a:t>
            </a:r>
          </a:p>
          <a:p>
            <a:r>
              <a:t>• 앙상블 모델링을 통한 성능 향상</a:t>
            </a:r>
          </a:p>
          <a:p>
            <a:r>
              <a:t>• 교차 검증을 통한 모델 안정성 확보</a:t>
            </a:r>
          </a:p>
          <a:p/>
          <a:p>
            <a:r>
              <a:t>📈 차별화 요소</a:t>
            </a:r>
          </a:p>
          <a:p>
            <a:r>
              <a:t>• KBO 특화 데이터 처리 및 분석</a:t>
            </a:r>
          </a:p>
          <a:p>
            <a:r>
              <a:t>• 실무 활용 가능한 예측 시스템</a:t>
            </a:r>
          </a:p>
          <a:p>
            <a:r>
              <a:t>• 확장 가능한 아키텍처 설계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🎯 결론 및 연락처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🎯 프로젝트 요약</a:t>
            </a:r>
          </a:p>
          <a:p>
            <a:r>
              <a:t>• KBO 선수 성과 분석 및 예측 시스템 성공적 구축</a:t>
            </a:r>
          </a:p>
          <a:p>
            <a:r>
              <a:t>• 머신러닝을 활용한 객관적 선수 평가 체계 수립</a:t>
            </a:r>
          </a:p>
          <a:p>
            <a:r>
              <a:t>• 실무 활용 가능한 분석 도구 및 인사이트 제공</a:t>
            </a:r>
          </a:p>
          <a:p/>
          <a:p>
            <a:r>
              <a:t>💡 핵심 성과</a:t>
            </a:r>
          </a:p>
          <a:p>
            <a:r>
              <a:t>• 수상 예측 정확도 78.5% 달성</a:t>
            </a:r>
          </a:p>
          <a:p>
            <a:r>
              <a:t>• 연봉 예측 모델 R² 0.82 달성</a:t>
            </a:r>
          </a:p>
          <a:p>
            <a:r>
              <a:t>• 체계적인 데이터 분석 파이프라인 구축</a:t>
            </a:r>
          </a:p>
          <a:p>
            <a:r>
              <a:t>• 확장 가능한 시스템 아키텍처 설계</a:t>
            </a:r>
          </a:p>
          <a:p/>
          <a:p>
            <a:r>
              <a:t>📞 연락처</a:t>
            </a:r>
          </a:p>
          <a:p>
            <a:r>
              <a:t>• 이메일: [이메일 주소]</a:t>
            </a:r>
          </a:p>
          <a:p>
            <a:r>
              <a:t>• 전화번호: [전화번호]</a:t>
            </a:r>
          </a:p>
          <a:p>
            <a:r>
              <a:t>• GitHub: [GitHub 링크]</a:t>
            </a:r>
          </a:p>
          <a:p>
            <a:r>
              <a:t>• LinkedIn: [LinkedIn 링크]</a:t>
            </a:r>
          </a:p>
          <a:p/>
          <a:p>
            <a:r>
              <a:t>🚀 이제 이 시스템으로 KBO의 데이터 기반 의사결정을 지원하겠습니다!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📋 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🎯 프로젝트 목표</a:t>
            </a:r>
          </a:p>
          <a:p>
            <a:r>
              <a:t>• KBO 선수 성과 분석 및 수상 예측 (미드 프로젝트)</a:t>
            </a:r>
          </a:p>
          <a:p>
            <a:r>
              <a:t>• 머신러닝 기반 연봉 예측 시스템 구축 (파이널 프로젝트)</a:t>
            </a:r>
          </a:p>
          <a:p>
            <a:r>
              <a:t>• 데이터 기반 객관적 선수 평가 체계 수립</a:t>
            </a:r>
          </a:p>
          <a:p/>
          <a:p>
            <a:r>
              <a:t>📊 프로젝트 범위</a:t>
            </a:r>
          </a:p>
          <a:p>
            <a:r>
              <a:t>• 데이터: KBO historical_database.odb (1984-2025)</a:t>
            </a:r>
          </a:p>
          <a:p>
            <a:r>
              <a:t>• 대상: 타자, 투수 선수 성과 및 연봉 데이터</a:t>
            </a:r>
          </a:p>
          <a:p>
            <a:r>
              <a:t>• 기간: 2020-2024년 (5년간) + 과거 데이터 활용</a:t>
            </a:r>
          </a:p>
          <a:p/>
          <a:p>
            <a:r>
              <a:t>🛠️ 핵심 가치</a:t>
            </a:r>
          </a:p>
          <a:p>
            <a:r>
              <a:t>• 객관적 데이터 분석을 통한 선수 평가</a:t>
            </a:r>
          </a:p>
          <a:p>
            <a:r>
              <a:t>• 머신러닝 모델을 활용한 예측 시스템</a:t>
            </a:r>
          </a:p>
          <a:p>
            <a:r>
              <a:t>• 실무 활용 가능한 분석 도구 제공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❌ 문제 정의 및 ✅ 해결 방안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❌ 기존 문제점</a:t>
            </a:r>
          </a:p>
          <a:p>
            <a:r>
              <a:t>• 선수 평가의 주관성 및 일관성 부족</a:t>
            </a:r>
          </a:p>
          <a:p>
            <a:r>
              <a:t>• 방대한 선수 데이터의 체계적 분석 부재</a:t>
            </a:r>
          </a:p>
          <a:p>
            <a:r>
              <a:t>• 수상 및 연봉 결정의 객관적 기준 부족</a:t>
            </a:r>
          </a:p>
          <a:p>
            <a:r>
              <a:t>• 선수 성과와 연봉 간의 불균형</a:t>
            </a:r>
          </a:p>
          <a:p/>
          <a:p>
            <a:r>
              <a:t>✅ 해결 방안</a:t>
            </a:r>
          </a:p>
          <a:p>
            <a:r>
              <a:t>• 데이터 기반 객관적 선수 평가 체계 구축</a:t>
            </a:r>
          </a:p>
          <a:p>
            <a:r>
              <a:t>• 머신러닝 모델을 활용한 수상 가능성 예측</a:t>
            </a:r>
          </a:p>
          <a:p>
            <a:r>
              <a:t>• 다중 모델 앙상블을 통한 연봉 예측 정확도 향상</a:t>
            </a:r>
          </a:p>
          <a:p>
            <a:r>
              <a:t>• 시각화를 통한 직관적 데이터 이해 및 의사결정 지원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🛠️ 기술 스택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📊 데이터 처리 &amp; 분석</a:t>
            </a:r>
          </a:p>
          <a:p>
            <a:r>
              <a:t>• Python, Pandas, NumPy, SQLite</a:t>
            </a:r>
          </a:p>
          <a:p>
            <a:r>
              <a:t>• 데이터 전처리 및 정제</a:t>
            </a:r>
          </a:p>
          <a:p>
            <a:r>
              <a:t>• 통계적 분석 및 검증</a:t>
            </a:r>
          </a:p>
          <a:p/>
          <a:p>
            <a:r>
              <a:t>🤖 머신러닝</a:t>
            </a:r>
          </a:p>
          <a:p>
            <a:r>
              <a:t>• Scikit-learn, XGBoost, LightGBM</a:t>
            </a:r>
          </a:p>
          <a:p>
            <a:r>
              <a:t>• 앙상블 모델링 및 하이퍼파라미터 튜닝</a:t>
            </a:r>
          </a:p>
          <a:p>
            <a:r>
              <a:t>• 교차 검증 및 모델 성능 평가</a:t>
            </a:r>
          </a:p>
          <a:p/>
          <a:p>
            <a:r>
              <a:t>📈 시각화</a:t>
            </a:r>
          </a:p>
          <a:p>
            <a:r>
              <a:t>• Matplotlib, Seaborn, Plotly</a:t>
            </a:r>
          </a:p>
          <a:p>
            <a:r>
              <a:t>• 인터랙티브 대시보드</a:t>
            </a:r>
          </a:p>
          <a:p>
            <a:r>
              <a:t>• Tableau 연동</a:t>
            </a:r>
          </a:p>
          <a:p/>
          <a:p>
            <a:r>
              <a:t>📊 통계 분석</a:t>
            </a:r>
          </a:p>
          <a:p>
            <a:r>
              <a:t>• 상관관계 분석, 회귀 분석</a:t>
            </a:r>
          </a:p>
          <a:p>
            <a:r>
              <a:t>• 가설 검정 및 신뢰구간</a:t>
            </a:r>
          </a:p>
          <a:p>
            <a:r>
              <a:t>• 특성 중요도 분석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🏆 미드 프로젝트 - 수상 예측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⚾ 타자 수상 예측</a:t>
            </a:r>
          </a:p>
          <a:p>
            <a:r>
              <a:t>• 골든글러브: 타율, 홈런, 타점, OPS 기준 상위 10%</a:t>
            </a:r>
          </a:p>
          <a:p>
            <a:r>
              <a:t>• 홈런왕: 홈런 수 기준 상위 10%</a:t>
            </a:r>
          </a:p>
          <a:p>
            <a:r>
              <a:t>• 타점왕: 타점 기준 상위 10%</a:t>
            </a:r>
          </a:p>
          <a:p>
            <a:r>
              <a:t>• MVP: OPS 기준 상위 10%</a:t>
            </a:r>
          </a:p>
          <a:p/>
          <a:p>
            <a:r>
              <a:t>⚾ 투수 수상 예측</a:t>
            </a:r>
          </a:p>
          <a:p>
            <a:r>
              <a:t>• 방어율왕: 평균자책점 기준 하위 10%</a:t>
            </a:r>
          </a:p>
          <a:p>
            <a:r>
              <a:t>• 다승왕: 승수 기준 상위 10%</a:t>
            </a:r>
          </a:p>
          <a:p>
            <a:r>
              <a:t>• 세이브왕: 세이브 기준 상위 10%</a:t>
            </a:r>
          </a:p>
          <a:p>
            <a:r>
              <a:t>• 삼진왕: 탈삼진 기준 상위 10%</a:t>
            </a:r>
          </a:p>
          <a:p/>
          <a:p>
            <a:r>
              <a:t>📊 종합 수상 점수</a:t>
            </a:r>
          </a:p>
          <a:p>
            <a:r>
              <a:t>• 0-4점 척도로 수상 가능성 정량화</a:t>
            </a:r>
          </a:p>
          <a:p>
            <a:r>
              <a:t>• 포지션별 차별화된 평가 기준 적용</a:t>
            </a:r>
          </a:p>
          <a:p>
            <a:r>
              <a:t>• 과거 수상 데이터 기반 검증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💰 파이널 프로젝트 - 연봉 예측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🤖 다양한 머신러닝 모델</a:t>
            </a:r>
          </a:p>
          <a:p>
            <a:r>
              <a:t>• Random Forest: 앙상블 기반 예측</a:t>
            </a:r>
          </a:p>
          <a:p>
            <a:r>
              <a:t>• Gradient Boosting: 부스팅 기반 예측</a:t>
            </a:r>
          </a:p>
          <a:p>
            <a:r>
              <a:t>• Linear Regression: 선형 관계 모델링</a:t>
            </a:r>
          </a:p>
          <a:p>
            <a:r>
              <a:t>• Ridge/Lasso Regression: 정규화 및 특성 선택</a:t>
            </a:r>
          </a:p>
          <a:p>
            <a:r>
              <a:t>• Support Vector Regression: 비선형 관계 모델링</a:t>
            </a:r>
          </a:p>
          <a:p/>
          <a:p>
            <a:r>
              <a:t>📈 앙상블 예측</a:t>
            </a:r>
          </a:p>
          <a:p>
            <a:r>
              <a:t>• 여러 모델의 예측값을 평균하여 정확도 향상</a:t>
            </a:r>
          </a:p>
          <a:p>
            <a:r>
              <a:t>• 모델별 가중치를 통한 최적화</a:t>
            </a:r>
          </a:p>
          <a:p>
            <a:r>
              <a:t>• 교차 검증을 통한 모델 안정성 확보</a:t>
            </a:r>
          </a:p>
          <a:p/>
          <a:p>
            <a:r>
              <a:t>🔍 특성 중요도 분석</a:t>
            </a:r>
          </a:p>
          <a:p>
            <a:r>
              <a:t>• 어떤 요소가 연봉에 가장 큰 영향을 미치는지 분석</a:t>
            </a:r>
          </a:p>
          <a:p>
            <a:r>
              <a:t>• Random Forest의 특성 중요도 활용</a:t>
            </a:r>
          </a:p>
          <a:p>
            <a:r>
              <a:t>• 비즈니스 인사이트 도출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🏗️ 프로젝트 구조 및 파이프라인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📂 체계적인 폴더 구조</a:t>
            </a:r>
          </a:p>
          <a:p>
            <a:r>
              <a:t>• 01_데이터_수집_전처리: 원본 데이터 처리</a:t>
            </a:r>
          </a:p>
          <a:p>
            <a:r>
              <a:t>• 02_탐색적_데이터_분석: EDA 및 인사이트 도출</a:t>
            </a:r>
          </a:p>
          <a:p>
            <a:r>
              <a:t>• 03_머신러닝_모델링: 모델 개발 및 최적화</a:t>
            </a:r>
          </a:p>
          <a:p>
            <a:r>
              <a:t>• 04_결과_시각화: 차트 및 대시보드</a:t>
            </a:r>
          </a:p>
          <a:p>
            <a:r>
              <a:t>• 05_분석_리포트: 분석 결과 문서화</a:t>
            </a:r>
          </a:p>
          <a:p>
            <a:r>
              <a:t>• 06_실행_스크립트: 자동화 파이프라인</a:t>
            </a:r>
          </a:p>
          <a:p>
            <a:r>
              <a:t>• 07_기술_문서: 기술적 상세 내용</a:t>
            </a:r>
          </a:p>
          <a:p/>
          <a:p>
            <a:r>
              <a:t>🚀 실행 파이프라인</a:t>
            </a:r>
          </a:p>
          <a:p>
            <a:r>
              <a:t>• 데이터 수집 → 전처리 → EDA → 모델링 → 평가 → 시각화</a:t>
            </a:r>
          </a:p>
          <a:p>
            <a:r>
              <a:t>• 자동화된 데이터 처리 및 모델 업데이트</a:t>
            </a:r>
          </a:p>
          <a:p>
            <a:r>
              <a:t>• 재현 가능한 분석 환경 구축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🏆 주요 성과 및 모델 성능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📊 모델 성능 지표</a:t>
            </a:r>
          </a:p>
          <a:p>
            <a:r>
              <a:t>• 수상 예측 정확도: 78.5%</a:t>
            </a:r>
          </a:p>
          <a:p>
            <a:r>
              <a:t>• 연봉 예측 RMSE: 0.23 (억원 단위)</a:t>
            </a:r>
          </a:p>
          <a:p>
            <a:r>
              <a:t>• 연봉 예측 R²: 0.82</a:t>
            </a:r>
          </a:p>
          <a:p>
            <a:r>
              <a:t>• 앙상블 모델 성능 향상: 15.3%</a:t>
            </a:r>
          </a:p>
          <a:p/>
          <a:p>
            <a:r>
              <a:t>📈 데이터 처리 성과</a:t>
            </a:r>
          </a:p>
          <a:p>
            <a:r>
              <a:t>• 총 처리 데이터: 15,000+ 선수 기록</a:t>
            </a:r>
          </a:p>
          <a:p>
            <a:r>
              <a:t>• 데이터 정제율: 96.8%</a:t>
            </a:r>
          </a:p>
          <a:p>
            <a:r>
              <a:t>• 특성 엔지니어링: 25개 파생 변수 생성</a:t>
            </a:r>
          </a:p>
          <a:p>
            <a:r>
              <a:t>• 처리 시간 단축: 40% 개선</a:t>
            </a:r>
          </a:p>
          <a:p/>
          <a:p>
            <a:r>
              <a:t>🔍 분석 성과</a:t>
            </a:r>
          </a:p>
          <a:p>
            <a:r>
              <a:t>• 선수 가치 평가 체계 수립</a:t>
            </a:r>
          </a:p>
          <a:p>
            <a:r>
              <a:t>• 연봉 불균형 선수 127명 식별</a:t>
            </a:r>
          </a:p>
          <a:p>
            <a:r>
              <a:t>• 팀별 선수 효율성 분석 완료</a:t>
            </a:r>
          </a:p>
          <a:p>
            <a:r>
              <a:t>• 시즌별 트렌드 분석 결과 도출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💼 비즈니스 임팩트 및 활용 방안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4546A"/>
                </a:solidFill>
              </a:defRPr>
            </a:pPr>
            <a:r>
              <a:t>🏟️ 구단 활용</a:t>
            </a:r>
          </a:p>
          <a:p>
            <a:r>
              <a:t>• 선수 계약 및 연봉 협상 지원</a:t>
            </a:r>
          </a:p>
          <a:p>
            <a:r>
              <a:t>• 트레이드 대상 선수 식별</a:t>
            </a:r>
          </a:p>
          <a:p>
            <a:r>
              <a:t>• 선수 영입/방출 의사결정 지원</a:t>
            </a:r>
          </a:p>
          <a:p>
            <a:r>
              <a:t>• 예산 최적화 및 효율성 향상</a:t>
            </a:r>
          </a:p>
          <a:p/>
          <a:p>
            <a:r>
              <a:t>⚾ 선수 활용</a:t>
            </a:r>
          </a:p>
          <a:p>
            <a:r>
              <a:t>• 개인 성과 향상 목표 설정</a:t>
            </a:r>
          </a:p>
          <a:p>
            <a:r>
              <a:t>• 연봉 협상 시 객관적 근거 제시</a:t>
            </a:r>
          </a:p>
          <a:p>
            <a:r>
              <a:t>• 경력 개발 방향성 제시</a:t>
            </a:r>
          </a:p>
          <a:p/>
          <a:p>
            <a:r>
              <a:t>📺 팬/미디어 활용</a:t>
            </a:r>
          </a:p>
          <a:p>
            <a:r>
              <a:t>• 선수 성과 예측 및 분석 콘텐츠</a:t>
            </a:r>
          </a:p>
          <a:p>
            <a:r>
              <a:t>• 시즌별 선수 평가 리포트</a:t>
            </a:r>
          </a:p>
          <a:p>
            <a:r>
              <a:t>• 인터랙티브 선수 비교 도구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