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1/25/2017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dgetdaily.xyz/5-misunderstood-html5-tags-how-they-should-be-used/" TargetMode="External"/><Relationship Id="rId2" Type="http://schemas.openxmlformats.org/officeDocument/2006/relationships/hyperlink" Target="https://tympanus.net/codrops/2011/11/24/top-10-reasons-to-use-html5-right-now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quackit.com/html_5/tags/" TargetMode="External"/><Relationship Id="rId4" Type="http://schemas.openxmlformats.org/officeDocument/2006/relationships/hyperlink" Target="http://www.w3schools.com/html/html5_semantic_element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dirty="0"/>
              <a:t>HTML5 Tags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CIT261</a:t>
            </a:r>
          </a:p>
          <a:p>
            <a:r>
              <a:rPr lang="en-US" dirty="0"/>
              <a:t>BY Mark Hodes</a:t>
            </a:r>
          </a:p>
        </p:txBody>
      </p:sp>
      <p:pic>
        <p:nvPicPr>
          <p:cNvPr id="1028" name="Picture 4" descr="Image result for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704172"/>
            <a:ext cx="2413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5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88568"/>
          </a:xfrm>
        </p:spPr>
        <p:txBody>
          <a:bodyPr/>
          <a:lstStyle/>
          <a:p>
            <a:r>
              <a:rPr lang="en-US" dirty="0"/>
              <a:t>&lt;video&gt;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20800"/>
            <a:ext cx="10798048" cy="53467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 </a:t>
            </a:r>
          </a:p>
          <a:p>
            <a:r>
              <a:rPr lang="en-US" dirty="0"/>
              <a:t>&lt;html&gt; </a:t>
            </a:r>
          </a:p>
          <a:p>
            <a:r>
              <a:rPr lang="en-US" dirty="0"/>
              <a:t>&lt;body&gt; </a:t>
            </a:r>
          </a:p>
          <a:p>
            <a:endParaRPr lang="en-US" dirty="0"/>
          </a:p>
          <a:p>
            <a:r>
              <a:rPr lang="en-US" dirty="0"/>
              <a:t>&lt;video width="400"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="mov_bbb.mp4" type="video/mp4"&gt;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="mov_bbb.ogg"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/>
              <a:t>  Your browser does not support HTML5 video.</a:t>
            </a:r>
          </a:p>
          <a:p>
            <a:r>
              <a:rPr lang="en-US" dirty="0"/>
              <a:t>&lt;/video&gt;</a:t>
            </a:r>
          </a:p>
          <a:p>
            <a:endParaRPr lang="en-US" dirty="0"/>
          </a:p>
          <a:p>
            <a:r>
              <a:rPr lang="en-US" dirty="0"/>
              <a:t>&lt;p&gt;</a:t>
            </a:r>
          </a:p>
          <a:p>
            <a:r>
              <a:rPr lang="en-US" dirty="0"/>
              <a:t>Video courtesy of 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="http://www.bigbuckbunny.org/" target="_blank"&gt;Big Buck Bunny&lt;/a&gt;.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r>
              <a:rPr lang="en-US" dirty="0"/>
              <a:t>&lt;/body&gt; 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2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width="420" height="345" </a:t>
            </a:r>
            <a:r>
              <a:rPr lang="en-US" dirty="0" err="1"/>
              <a:t>src</a:t>
            </a:r>
            <a:r>
              <a:rPr lang="en-US" dirty="0"/>
              <a:t>="https://www.youtube.com/embed/9oa0x_r5DZg?autoplay=0"&gt;</a:t>
            </a:r>
          </a:p>
          <a:p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990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Images are tagged in the same manner as previous HTML code.</a:t>
            </a:r>
          </a:p>
          <a:p>
            <a:r>
              <a:rPr lang="en-US" dirty="0"/>
              <a:t>Images can also be include in the canvas tag.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=“myPic.jpg" style="max-width:100%;" alt=“A great picture of me"&gt;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848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audio</a:t>
            </a:r>
            <a:r>
              <a:rPr lang="en-US" dirty="0">
                <a:solidFill>
                  <a:srgbClr val="FF0000"/>
                </a:solidFill>
              </a:rPr>
              <a:t> controls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source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CD"/>
                </a:solidFill>
              </a:rPr>
              <a:t>="horse.ogg"</a:t>
            </a:r>
            <a:r>
              <a:rPr lang="en-US" dirty="0">
                <a:solidFill>
                  <a:srgbClr val="FF0000"/>
                </a:solidFill>
              </a:rPr>
              <a:t> type</a:t>
            </a:r>
            <a:r>
              <a:rPr lang="en-US" dirty="0">
                <a:solidFill>
                  <a:srgbClr val="0000CD"/>
                </a:solidFill>
              </a:rPr>
              <a:t>="audio/</a:t>
            </a:r>
            <a:r>
              <a:rPr lang="en-US" dirty="0" err="1">
                <a:solidFill>
                  <a:srgbClr val="0000CD"/>
                </a:solidFill>
              </a:rPr>
              <a:t>ogg</a:t>
            </a:r>
            <a:r>
              <a:rPr lang="en-US" dirty="0">
                <a:solidFill>
                  <a:srgbClr val="0000CD"/>
                </a:solidFill>
              </a:rPr>
              <a:t>"&gt;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source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CD"/>
                </a:solidFill>
              </a:rPr>
              <a:t>="horse.mp3"</a:t>
            </a:r>
            <a:r>
              <a:rPr lang="en-US" dirty="0">
                <a:solidFill>
                  <a:srgbClr val="FF0000"/>
                </a:solidFill>
              </a:rPr>
              <a:t> type</a:t>
            </a:r>
            <a:r>
              <a:rPr lang="en-US" dirty="0">
                <a:solidFill>
                  <a:srgbClr val="0000CD"/>
                </a:solidFill>
              </a:rPr>
              <a:t>="audio/mpeg"&gt;</a:t>
            </a:r>
            <a:br>
              <a:rPr lang="en-US" dirty="0"/>
            </a:br>
            <a:r>
              <a:rPr lang="en-US" dirty="0"/>
              <a:t>Your browser does not support the audio element.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/audio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&lt;audio&gt; defines the sound content</a:t>
            </a:r>
          </a:p>
          <a:p>
            <a:pPr marL="0" indent="0">
              <a:buNone/>
            </a:pPr>
            <a:r>
              <a:rPr lang="en-US" dirty="0"/>
              <a:t>&lt;source&gt; defines multiple media resources for media elements</a:t>
            </a:r>
          </a:p>
        </p:txBody>
      </p:sp>
    </p:spTree>
    <p:extLst>
      <p:ext uri="{BB962C8B-B14F-4D97-AF65-F5344CB8AC3E}">
        <p14:creationId xmlns:p14="http://schemas.microsoft.com/office/powerpoint/2010/main" val="349560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https://tympanus.net/codrops/2011/11/24/top-10-reasons-to-use-html5-right-now/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https://www.gadgetdaily.xyz/5-misunderstood-html5-tags-how-they-should-be-used/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http://www.w3schools.com/html/html5_semantic_elements.asp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http://www.quackit.com/html_5/tags/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074" name="Picture 2" descr="Image result for html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23" y="3962400"/>
            <a:ext cx="4772025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76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Reasons to use HTML5</a:t>
            </a:r>
            <a:br>
              <a:rPr lang="en-US" dirty="0"/>
            </a:br>
            <a:r>
              <a:rPr lang="en-US" sz="1400" dirty="0"/>
              <a:t>According to Patrick Cox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Video and Audio 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Cleaner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Smarter Storage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Better Interactions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Game Development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Legacy/Cross Browser Support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Mobile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It’s the Future</a:t>
            </a:r>
          </a:p>
        </p:txBody>
      </p:sp>
    </p:spTree>
    <p:extLst>
      <p:ext uri="{BB962C8B-B14F-4D97-AF65-F5344CB8AC3E}">
        <p14:creationId xmlns:p14="http://schemas.microsoft.com/office/powerpoint/2010/main" val="28461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continued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HTML5 tags allow the browser to become more ADA compliant. </a:t>
            </a:r>
          </a:p>
          <a:p>
            <a:r>
              <a:rPr lang="en-US" dirty="0"/>
              <a:t>Tags allow screen readers to navigate easier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&lt;header&gt;</a:t>
            </a:r>
          </a:p>
          <a:p>
            <a:pPr lvl="1"/>
            <a:r>
              <a:rPr lang="en-US" dirty="0"/>
              <a:t>&lt;section&gt;</a:t>
            </a:r>
          </a:p>
          <a:p>
            <a:pPr lvl="1"/>
            <a:r>
              <a:rPr lang="en-US" dirty="0"/>
              <a:t>&lt;aside&gt;</a:t>
            </a:r>
          </a:p>
          <a:p>
            <a:pPr lvl="1"/>
            <a:r>
              <a:rPr lang="en-US" dirty="0"/>
              <a:t>&lt;footer&gt;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Video and Audio Support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plugin, such as Java and Flash, have become unsafe to use</a:t>
            </a:r>
          </a:p>
          <a:p>
            <a:r>
              <a:rPr lang="en-US" dirty="0"/>
              <a:t>Easier to embed video and audio</a:t>
            </a:r>
          </a:p>
          <a:p>
            <a:r>
              <a:rPr lang="en-US" dirty="0"/>
              <a:t>Tags is used like an image tag.</a:t>
            </a:r>
          </a:p>
          <a:p>
            <a:r>
              <a:rPr lang="en-US" dirty="0"/>
              <a:t>&lt;video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url</a:t>
            </a:r>
            <a:r>
              <a:rPr lang="en-US" dirty="0"/>
              <a:t>” width=“5px” height=“8px” </a:t>
            </a:r>
            <a:r>
              <a:rPr lang="en-US" dirty="0" err="1"/>
              <a:t>autoplay</a:t>
            </a:r>
            <a:r>
              <a:rPr lang="en-US" dirty="0"/>
              <a:t>/&gt;</a:t>
            </a:r>
          </a:p>
          <a:p>
            <a:r>
              <a:rPr lang="en-US" dirty="0"/>
              <a:t>Older browser support will need additional tags</a:t>
            </a:r>
          </a:p>
          <a:p>
            <a:pPr lvl="1"/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/>
              <a:t>=“myvideo.m4v” type=“video/mp4” /&gt;</a:t>
            </a:r>
          </a:p>
        </p:txBody>
      </p:sp>
    </p:spTree>
    <p:extLst>
      <p:ext uri="{BB962C8B-B14F-4D97-AF65-F5344CB8AC3E}">
        <p14:creationId xmlns:p14="http://schemas.microsoft.com/office/powerpoint/2010/main" val="403587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Smarter Storage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Allows content to be stored in a mini client-side database</a:t>
            </a:r>
          </a:p>
          <a:p>
            <a:r>
              <a:rPr lang="en-US" dirty="0"/>
              <a:t>Data will be stored even if cookies are deleted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Better Interactions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Added the &lt;canvas&gt; tag to allow for user interaction</a:t>
            </a:r>
          </a:p>
          <a:p>
            <a:r>
              <a:rPr lang="en-US" dirty="0"/>
              <a:t>&lt;canvas&gt; can be use to build games</a:t>
            </a:r>
          </a:p>
          <a:p>
            <a:r>
              <a:rPr lang="en-US" dirty="0"/>
              <a:t>Allows for API use as well</a:t>
            </a:r>
          </a:p>
        </p:txBody>
      </p:sp>
    </p:spTree>
    <p:extLst>
      <p:ext uri="{BB962C8B-B14F-4D97-AF65-F5344CB8AC3E}">
        <p14:creationId xmlns:p14="http://schemas.microsoft.com/office/powerpoint/2010/main" val="31857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Legacy/Cross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Older browsers recognize the doctype tag</a:t>
            </a:r>
          </a:p>
          <a:p>
            <a:r>
              <a:rPr lang="en-US" dirty="0"/>
              <a:t>All newer browsers support the HTML5 tags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Flash on mobile devices is quickly losing support</a:t>
            </a:r>
          </a:p>
          <a:p>
            <a:r>
              <a:rPr lang="en-US" dirty="0"/>
              <a:t>HTML5 replaces flash</a:t>
            </a:r>
          </a:p>
        </p:txBody>
      </p:sp>
    </p:spTree>
    <p:extLst>
      <p:ext uri="{BB962C8B-B14F-4D97-AF65-F5344CB8AC3E}">
        <p14:creationId xmlns:p14="http://schemas.microsoft.com/office/powerpoint/2010/main" val="10757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Non-semantic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Elements with no meaning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&lt;div&gt;</a:t>
            </a:r>
          </a:p>
          <a:p>
            <a:pPr lvl="1"/>
            <a:r>
              <a:rPr lang="en-US" dirty="0"/>
              <a:t>&lt;span&gt;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Semantic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Elements with meaning and define the content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&lt;form&gt;</a:t>
            </a:r>
          </a:p>
          <a:p>
            <a:pPr lvl="1"/>
            <a:r>
              <a:rPr lang="en-US" dirty="0"/>
              <a:t>&lt;table&gt;</a:t>
            </a:r>
          </a:p>
          <a:p>
            <a:pPr lvl="1"/>
            <a:r>
              <a:rPr lang="en-US" dirty="0"/>
              <a:t>&lt;header&gt;</a:t>
            </a:r>
          </a:p>
          <a:p>
            <a:pPr lvl="1"/>
            <a:r>
              <a:rPr lang="en-US" dirty="0"/>
              <a:t>&lt;article&gt;</a:t>
            </a:r>
          </a:p>
          <a:p>
            <a:pPr lvl="1"/>
            <a:r>
              <a:rPr lang="en-US" dirty="0"/>
              <a:t>&lt;aside&gt;</a:t>
            </a:r>
          </a:p>
        </p:txBody>
      </p:sp>
    </p:spTree>
    <p:extLst>
      <p:ext uri="{BB962C8B-B14F-4D97-AF65-F5344CB8AC3E}">
        <p14:creationId xmlns:p14="http://schemas.microsoft.com/office/powerpoint/2010/main" val="339907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1841500"/>
            <a:ext cx="4754880" cy="4737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&lt;details&gt;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&lt;figure&gt;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&lt;main&gt;</a:t>
            </a:r>
          </a:p>
          <a:p>
            <a:r>
              <a:rPr lang="en-US" dirty="0"/>
              <a:t>&lt;mark&gt;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&lt;summary&gt;</a:t>
            </a:r>
          </a:p>
          <a:p>
            <a:r>
              <a:rPr lang="en-US" dirty="0"/>
              <a:t>&lt;time&gt;</a:t>
            </a:r>
          </a:p>
          <a:p>
            <a:endParaRPr lang="en-US" dirty="0"/>
          </a:p>
        </p:txBody>
      </p:sp>
      <p:pic>
        <p:nvPicPr>
          <p:cNvPr id="2050" name="Picture 2" descr="http://www.w3schools.com/html/img_sem_elem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48" y="2283258"/>
            <a:ext cx="3184652" cy="375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3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&lt;canvas&gt;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draw graphics on the fly, via JavaScript</a:t>
            </a:r>
          </a:p>
          <a:p>
            <a:r>
              <a:rPr lang="en-US" dirty="0"/>
              <a:t>It is only a container for the graphics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Boxes</a:t>
            </a:r>
          </a:p>
          <a:p>
            <a:pPr lvl="1"/>
            <a:r>
              <a:rPr lang="en-US" dirty="0"/>
              <a:t>Circles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Adding images</a:t>
            </a:r>
          </a:p>
        </p:txBody>
      </p:sp>
    </p:spTree>
    <p:extLst>
      <p:ext uri="{BB962C8B-B14F-4D97-AF65-F5344CB8AC3E}">
        <p14:creationId xmlns:p14="http://schemas.microsoft.com/office/powerpoint/2010/main" val="36607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&lt;canvas&gt; circle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879600"/>
            <a:ext cx="11455400" cy="4292600"/>
          </a:xfrm>
        </p:spPr>
        <p:txBody>
          <a:bodyPr>
            <a:noAutofit/>
          </a:bodyPr>
          <a:lstStyle/>
          <a:p>
            <a:r>
              <a:rPr lang="en-US" sz="2400" dirty="0"/>
              <a:t>&lt;canvas id="</a:t>
            </a:r>
            <a:r>
              <a:rPr lang="en-US" sz="2400" dirty="0" err="1"/>
              <a:t>myCanvas</a:t>
            </a:r>
            <a:r>
              <a:rPr lang="en-US" sz="2400" dirty="0"/>
              <a:t>" width="200" height="100" style="border:1px solid #d3d3d3;"&gt;</a:t>
            </a:r>
          </a:p>
          <a:p>
            <a:r>
              <a:rPr lang="en-US" sz="2400" dirty="0"/>
              <a:t>Your browser does not support the HTML5 canvas tag.&lt;/canvas&gt;</a:t>
            </a:r>
          </a:p>
          <a:p>
            <a:r>
              <a:rPr lang="en-US" sz="2400" dirty="0"/>
              <a:t>&lt;script&gt;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c = 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myCanvas</a:t>
            </a:r>
            <a:r>
              <a:rPr lang="en-US" sz="2400" dirty="0"/>
              <a:t>");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err="1"/>
              <a:t>c.getContext</a:t>
            </a:r>
            <a:r>
              <a:rPr lang="en-US" sz="2400" dirty="0"/>
              <a:t>("2d");</a:t>
            </a:r>
          </a:p>
          <a:p>
            <a:r>
              <a:rPr lang="en-US" sz="2400" dirty="0" err="1"/>
              <a:t>ctx.beginPath</a:t>
            </a:r>
            <a:r>
              <a:rPr lang="en-US" sz="2400" dirty="0"/>
              <a:t>();</a:t>
            </a:r>
          </a:p>
          <a:p>
            <a:r>
              <a:rPr lang="en-US" sz="2400" dirty="0"/>
              <a:t>ctx.arc(95,50,40,0,2*</a:t>
            </a:r>
            <a:r>
              <a:rPr lang="en-US" sz="2400" dirty="0" err="1"/>
              <a:t>Math.PI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ctx.stroke</a:t>
            </a:r>
            <a:r>
              <a:rPr lang="en-US" sz="2400" dirty="0"/>
              <a:t>();</a:t>
            </a:r>
          </a:p>
          <a:p>
            <a:r>
              <a:rPr lang="en-US" sz="2400" dirty="0"/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73194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</TotalTime>
  <Words>671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Century Gothic</vt:lpstr>
      <vt:lpstr>Wingdings</vt:lpstr>
      <vt:lpstr>Wood Type</vt:lpstr>
      <vt:lpstr>HTML5 Tags </vt:lpstr>
      <vt:lpstr>10 Reasons to use HTML5 According to Patrick Cox</vt:lpstr>
      <vt:lpstr>Reasons continued</vt:lpstr>
      <vt:lpstr>Reasons continued</vt:lpstr>
      <vt:lpstr>Reasons continued</vt:lpstr>
      <vt:lpstr>HTML5 Elements</vt:lpstr>
      <vt:lpstr>Semantic Elements </vt:lpstr>
      <vt:lpstr>&lt;canvas&gt;</vt:lpstr>
      <vt:lpstr>&lt;canvas&gt; circle example </vt:lpstr>
      <vt:lpstr>&lt;video&gt;</vt:lpstr>
      <vt:lpstr>YouTube video</vt:lpstr>
      <vt:lpstr>&lt;img&gt;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Tags</dc:title>
  <dc:creator>Hodes</dc:creator>
  <cp:lastModifiedBy>Hodes</cp:lastModifiedBy>
  <cp:revision>12</cp:revision>
  <dcterms:created xsi:type="dcterms:W3CDTF">2017-01-26T05:29:52Z</dcterms:created>
  <dcterms:modified xsi:type="dcterms:W3CDTF">2017-01-26T07:09:25Z</dcterms:modified>
</cp:coreProperties>
</file>