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65" r:id="rId5"/>
    <p:sldId id="310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</p:sldIdLst>
  <p:sldSz cx="12188825" cy="6858000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29" autoAdjust="0"/>
  </p:normalViewPr>
  <p:slideViewPr>
    <p:cSldViewPr showGuides="1">
      <p:cViewPr varScale="1">
        <p:scale>
          <a:sx n="86" d="100"/>
          <a:sy n="86" d="100"/>
        </p:scale>
        <p:origin x="114" y="294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2/25/2017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2/25/2017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2/25/2017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2/25/2017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2/25/2017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2/25/2017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2/25/2017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2/25/2017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2/25/2017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2/25/2017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2/25/2017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2/25/2017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2/25/2017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odester/hodester.github.io/blob/master/styles.css" TargetMode="External"/><Relationship Id="rId2" Type="http://schemas.openxmlformats.org/officeDocument/2006/relationships/hyperlink" Target="https://www.w3schools.com/css/css_examples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odester.github.io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Manipulating CSS Class Properties with JavaScript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Mark Hodes – CIT261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https://www.w3schools.com/css/css_examples.asp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https://github.com/hodester/hodester.github.io/blob/master/styles.css</a:t>
            </a:r>
            <a:r>
              <a:rPr lang="en-US" dirty="0"/>
              <a:t> </a:t>
            </a:r>
          </a:p>
          <a:p>
            <a:r>
              <a:rPr lang="en-US">
                <a:hlinkClick r:id="rId4"/>
              </a:rPr>
              <a:t>https://hodester.github.</a:t>
            </a:r>
            <a:r>
              <a:rPr lang="en-US">
                <a:hlinkClick r:id="rId4"/>
              </a:rPr>
              <a:t>io/</a:t>
            </a:r>
            <a:r>
              <a:rPr lang="en-US"/>
              <a:t>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5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CSS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CSS</a:t>
            </a:r>
            <a:r>
              <a:rPr lang="en-US" dirty="0"/>
              <a:t> stands for </a:t>
            </a:r>
            <a:r>
              <a:rPr lang="en-US" b="1" dirty="0"/>
              <a:t>C</a:t>
            </a:r>
            <a:r>
              <a:rPr lang="en-US" dirty="0"/>
              <a:t>ascading </a:t>
            </a:r>
            <a:r>
              <a:rPr lang="en-US" b="1" dirty="0"/>
              <a:t>S</a:t>
            </a:r>
            <a:r>
              <a:rPr lang="en-US" dirty="0"/>
              <a:t>tyle </a:t>
            </a:r>
            <a:r>
              <a:rPr lang="en-US" b="1" dirty="0"/>
              <a:t>S</a:t>
            </a:r>
            <a:r>
              <a:rPr lang="en-US" dirty="0"/>
              <a:t>heets</a:t>
            </a:r>
          </a:p>
          <a:p>
            <a:r>
              <a:rPr lang="en-US" dirty="0"/>
              <a:t>CSS describes </a:t>
            </a:r>
            <a:r>
              <a:rPr lang="en-US" b="1" dirty="0"/>
              <a:t>how HTML elements are to be displayed on screen, paper, or in other media</a:t>
            </a:r>
            <a:endParaRPr lang="en-US" dirty="0"/>
          </a:p>
          <a:p>
            <a:r>
              <a:rPr lang="en-US" dirty="0"/>
              <a:t>CSS </a:t>
            </a:r>
            <a:r>
              <a:rPr lang="en-US" b="1" dirty="0"/>
              <a:t>saves a lot of work</a:t>
            </a:r>
            <a:r>
              <a:rPr lang="en-US" dirty="0"/>
              <a:t>. It can control the layout of multiple web pages all at once</a:t>
            </a:r>
          </a:p>
          <a:p>
            <a:r>
              <a:rPr lang="en-US" dirty="0"/>
              <a:t>External stylesheets are stored in </a:t>
            </a:r>
            <a:r>
              <a:rPr lang="en-US" b="1" dirty="0"/>
              <a:t>CSS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648201"/>
          </a:xfrm>
        </p:spPr>
        <p:txBody>
          <a:bodyPr>
            <a:normAutofit fontScale="92500"/>
          </a:bodyPr>
          <a:lstStyle/>
          <a:p>
            <a:r>
              <a:rPr lang="en-US" dirty="0"/>
              <a:t>CSS is used to define styles for your web pages, including the design, layout and variations in display for different devices and screen sizes. </a:t>
            </a:r>
          </a:p>
          <a:p>
            <a:r>
              <a:rPr lang="en-US" dirty="0"/>
              <a:t>HTML was NEVER intended to contain tags for formatting a web page!</a:t>
            </a:r>
          </a:p>
          <a:p>
            <a:r>
              <a:rPr lang="en-US" dirty="0"/>
              <a:t>HTML was created to </a:t>
            </a:r>
            <a:r>
              <a:rPr lang="en-US" b="1" dirty="0"/>
              <a:t>describe the content</a:t>
            </a:r>
            <a:r>
              <a:rPr lang="en-US" dirty="0"/>
              <a:t> of a web page, like:</a:t>
            </a:r>
          </a:p>
          <a:p>
            <a:r>
              <a:rPr lang="en-US" dirty="0"/>
              <a:t>&lt;h1&gt;This is a heading&lt;/h1&gt;                    &lt;p&gt;This is a paragraph.&lt;/p&gt;</a:t>
            </a:r>
          </a:p>
          <a:p>
            <a:r>
              <a:rPr lang="en-US" dirty="0"/>
              <a:t>When tags like &lt;font&gt;, and color attributes were added to the HTML 3.2 specification, it started a nightmare for web developers. Development of large websites, where fonts and color information were added to every single page, became a long and expensive process.</a:t>
            </a:r>
          </a:p>
          <a:p>
            <a:r>
              <a:rPr lang="en-US" dirty="0"/>
              <a:t>CSS removed the style formatting from the HTML page!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3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295400"/>
          </a:xfrm>
        </p:spPr>
        <p:txBody>
          <a:bodyPr/>
          <a:lstStyle/>
          <a:p>
            <a:r>
              <a:rPr lang="en-US" dirty="0"/>
              <a:t>CSS 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3" y="1828801"/>
            <a:ext cx="9134391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CSS rule-set consists of a selector and a declaration block: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selector points to the HTML element you want to style.</a:t>
            </a:r>
          </a:p>
          <a:p>
            <a:pPr marL="0" indent="0">
              <a:buNone/>
            </a:pPr>
            <a:r>
              <a:rPr lang="en-US" dirty="0"/>
              <a:t>The declaration block contains one or more declarations separated by semicolons.</a:t>
            </a:r>
          </a:p>
          <a:p>
            <a:pPr marL="0" indent="0">
              <a:buNone/>
            </a:pPr>
            <a:r>
              <a:rPr lang="en-US" dirty="0"/>
              <a:t>Each declaration includes a CSS property name and a value, separated by a colon.</a:t>
            </a:r>
          </a:p>
          <a:p>
            <a:pPr marL="0" indent="0">
              <a:buNone/>
            </a:pPr>
            <a:r>
              <a:rPr lang="en-US" dirty="0"/>
              <a:t>A CSS declaration always ends with a semicolon, and declaration blocks are surrounded by curly braces.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212" y="2286000"/>
            <a:ext cx="541972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selectors are used to "find" (or select) HTML elements based on their element name, id, class, attribute, and more.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Element Selector </a:t>
            </a:r>
          </a:p>
          <a:p>
            <a:r>
              <a:rPr lang="en-US" dirty="0"/>
              <a:t>id Selector</a:t>
            </a:r>
          </a:p>
          <a:p>
            <a:r>
              <a:rPr lang="en-US" dirty="0"/>
              <a:t>class Selector</a:t>
            </a:r>
          </a:p>
        </p:txBody>
      </p:sp>
    </p:spTree>
    <p:extLst>
      <p:ext uri="{BB962C8B-B14F-4D97-AF65-F5344CB8AC3E}">
        <p14:creationId xmlns:p14="http://schemas.microsoft.com/office/powerpoint/2010/main" val="2718167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Selector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Consist of a </a:t>
            </a:r>
            <a:r>
              <a:rPr lang="en-US" b="1" dirty="0"/>
              <a:t>start</a:t>
            </a:r>
            <a:r>
              <a:rPr lang="en-US" dirty="0"/>
              <a:t> and </a:t>
            </a:r>
            <a:r>
              <a:rPr lang="en-US" b="1" dirty="0"/>
              <a:t>end</a:t>
            </a:r>
            <a:r>
              <a:rPr lang="en-US" dirty="0"/>
              <a:t> tag</a:t>
            </a:r>
          </a:p>
          <a:p>
            <a:r>
              <a:rPr lang="en-US" dirty="0"/>
              <a:t>&lt;</a:t>
            </a:r>
            <a:r>
              <a:rPr lang="en-US" dirty="0" err="1"/>
              <a:t>startTag</a:t>
            </a:r>
            <a:r>
              <a:rPr lang="en-US" dirty="0"/>
              <a:t>&gt;Good stuff here!&lt;/</a:t>
            </a:r>
            <a:r>
              <a:rPr lang="en-US" dirty="0" err="1"/>
              <a:t>endTag</a:t>
            </a:r>
            <a:r>
              <a:rPr lang="en-US" dirty="0"/>
              <a:t>&gt;</a:t>
            </a:r>
          </a:p>
          <a:p>
            <a:r>
              <a:rPr lang="en-US" dirty="0"/>
              <a:t>The element is everything in between the tags </a:t>
            </a:r>
          </a:p>
          <a:p>
            <a:r>
              <a:rPr lang="en-US" dirty="0"/>
              <a:t>Elements can also be empty  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p {</a:t>
            </a:r>
            <a:br>
              <a:rPr lang="en-US" dirty="0"/>
            </a:br>
            <a:r>
              <a:rPr lang="en-US" dirty="0"/>
              <a:t>    text-align: center;</a:t>
            </a:r>
            <a:br>
              <a:rPr lang="en-US" dirty="0"/>
            </a:br>
            <a:r>
              <a:rPr lang="en-US" dirty="0"/>
              <a:t>    color: red;</a:t>
            </a:r>
            <a:br>
              <a:rPr lang="en-US" dirty="0"/>
            </a:br>
            <a:r>
              <a:rPr lang="en-US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87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990600"/>
          </a:xfrm>
        </p:spPr>
        <p:txBody>
          <a:bodyPr/>
          <a:lstStyle/>
          <a:p>
            <a:r>
              <a:rPr lang="en-US" dirty="0"/>
              <a:t>id Selector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3" y="1371601"/>
            <a:ext cx="9134391" cy="4648200"/>
          </a:xfrm>
        </p:spPr>
        <p:txBody>
          <a:bodyPr/>
          <a:lstStyle/>
          <a:p>
            <a:r>
              <a:rPr lang="en-US" dirty="0"/>
              <a:t>The id selector uses the id attribute of an HTML element to select a specific element.</a:t>
            </a:r>
          </a:p>
          <a:p>
            <a:r>
              <a:rPr lang="en-US" dirty="0"/>
              <a:t>The id of an element should be unique within a page, so the id selector is used to select one unique element!</a:t>
            </a:r>
          </a:p>
          <a:p>
            <a:r>
              <a:rPr lang="en-US" dirty="0"/>
              <a:t>To select an element with a specific id, write a hash (#) character, followed by the id of the element.</a:t>
            </a:r>
          </a:p>
          <a:p>
            <a:pPr marL="0" indent="0">
              <a:buNone/>
            </a:pPr>
            <a:r>
              <a:rPr lang="es-ES" dirty="0"/>
              <a:t>#para1 {</a:t>
            </a:r>
            <a:br>
              <a:rPr lang="es-ES" dirty="0"/>
            </a:br>
            <a:r>
              <a:rPr lang="es-ES" dirty="0"/>
              <a:t>    </a:t>
            </a:r>
            <a:r>
              <a:rPr lang="es-ES" dirty="0" err="1"/>
              <a:t>text-align</a:t>
            </a:r>
            <a:r>
              <a:rPr lang="es-ES" dirty="0"/>
              <a:t>: center;</a:t>
            </a:r>
            <a:br>
              <a:rPr lang="es-ES" dirty="0"/>
            </a:br>
            <a:r>
              <a:rPr lang="es-ES" dirty="0"/>
              <a:t>    color: red;</a:t>
            </a:r>
            <a:br>
              <a:rPr lang="es-ES" dirty="0"/>
            </a:br>
            <a:r>
              <a:rPr lang="es-ES" dirty="0"/>
              <a:t>}</a:t>
            </a:r>
          </a:p>
          <a:p>
            <a:r>
              <a:rPr lang="es-ES" dirty="0"/>
              <a:t>CAUTION: id </a:t>
            </a:r>
            <a:r>
              <a:rPr lang="es-ES" dirty="0" err="1"/>
              <a:t>name</a:t>
            </a:r>
            <a:r>
              <a:rPr lang="es-ES" dirty="0"/>
              <a:t> </a:t>
            </a:r>
            <a:r>
              <a:rPr lang="es-ES" dirty="0" err="1"/>
              <a:t>cannot</a:t>
            </a:r>
            <a:r>
              <a:rPr lang="es-ES" dirty="0"/>
              <a:t> </a:t>
            </a:r>
            <a:r>
              <a:rPr lang="es-ES" dirty="0" err="1"/>
              <a:t>start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a </a:t>
            </a:r>
            <a:r>
              <a:rPr lang="es-ES" dirty="0" err="1"/>
              <a:t>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58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Selector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class selector selects elements with a specific class attribute.</a:t>
            </a:r>
          </a:p>
          <a:p>
            <a:r>
              <a:rPr lang="en-US" dirty="0"/>
              <a:t>To select elements with a specific class, write a period (.) character, followed by the name of the class.</a:t>
            </a:r>
          </a:p>
          <a:p>
            <a:pPr marL="0" indent="0">
              <a:buNone/>
            </a:pPr>
            <a:r>
              <a:rPr lang="en-US" dirty="0"/>
              <a:t>.center {</a:t>
            </a:r>
            <a:br>
              <a:rPr lang="en-US" dirty="0"/>
            </a:br>
            <a:r>
              <a:rPr lang="en-US" dirty="0"/>
              <a:t>    text-align: center;</a:t>
            </a:r>
            <a:br>
              <a:rPr lang="en-US" dirty="0"/>
            </a:br>
            <a:r>
              <a:rPr lang="en-US" dirty="0"/>
              <a:t>    color: red;</a:t>
            </a:r>
            <a:br>
              <a:rPr lang="en-US" dirty="0"/>
            </a:b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p.center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    text-align: center;</a:t>
            </a:r>
            <a:br>
              <a:rPr lang="en-US" dirty="0"/>
            </a:br>
            <a:r>
              <a:rPr lang="en-US" dirty="0"/>
              <a:t>    color: red;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6308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Selectors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Grouped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h1, h2, p {</a:t>
            </a:r>
            <a:br>
              <a:rPr lang="en-US" dirty="0"/>
            </a:br>
            <a:r>
              <a:rPr lang="en-US" dirty="0"/>
              <a:t>    text-align: center;</a:t>
            </a:r>
            <a:br>
              <a:rPr lang="en-US" dirty="0"/>
            </a:br>
            <a:r>
              <a:rPr lang="en-US" dirty="0"/>
              <a:t>    color: red;</a:t>
            </a:r>
            <a:br>
              <a:rPr lang="en-US" dirty="0"/>
            </a:b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Not grouped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h1 {</a:t>
            </a:r>
            <a:br>
              <a:rPr lang="en-US" dirty="0"/>
            </a:br>
            <a:r>
              <a:rPr lang="en-US" dirty="0"/>
              <a:t>    text-align: center;</a:t>
            </a:r>
            <a:br>
              <a:rPr lang="en-US" dirty="0"/>
            </a:br>
            <a:r>
              <a:rPr lang="en-US" dirty="0"/>
              <a:t>    color: red;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h2 {</a:t>
            </a:r>
            <a:br>
              <a:rPr lang="en-US" dirty="0"/>
            </a:br>
            <a:r>
              <a:rPr lang="en-US" dirty="0"/>
              <a:t>    text-align: center;</a:t>
            </a:r>
            <a:br>
              <a:rPr lang="en-US" dirty="0"/>
            </a:br>
            <a:r>
              <a:rPr lang="en-US" dirty="0"/>
              <a:t>    color: red;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 {</a:t>
            </a:r>
            <a:br>
              <a:rPr lang="en-US" dirty="0"/>
            </a:br>
            <a:r>
              <a:rPr lang="en-US" dirty="0"/>
              <a:t>    text-align: center;</a:t>
            </a:r>
            <a:br>
              <a:rPr lang="en-US" dirty="0"/>
            </a:br>
            <a:r>
              <a:rPr lang="en-US" dirty="0"/>
              <a:t>    color: red;</a:t>
            </a:r>
            <a:br>
              <a:rPr lang="en-US" dirty="0"/>
            </a:br>
            <a:r>
              <a:rPr lang="en-US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40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03C5CF44-0C62-41B4-B3EA-416B4807878A}" vid="{EC3ACB92-700E-4167-B3A6-412DE40A64C2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0E41224-0370-4595-877C-23316CD80004}">
  <ds:schemaRefs>
    <ds:schemaRef ds:uri="http://purl.org/dc/terms/"/>
    <ds:schemaRef ds:uri="http://schemas.microsoft.com/office/2006/documentManagement/types"/>
    <ds:schemaRef ds:uri="4873beb7-5857-4685-be1f-d57550cc96cc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68</TotalTime>
  <Words>403</Words>
  <Application>Microsoft Office PowerPoint</Application>
  <PresentationFormat>Custom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Corbel</vt:lpstr>
      <vt:lpstr>Digital Blue Tunnel 16x9</vt:lpstr>
      <vt:lpstr>Manipulating CSS Class Properties with JavaScript</vt:lpstr>
      <vt:lpstr>What is CSS</vt:lpstr>
      <vt:lpstr>Purpose of CSS</vt:lpstr>
      <vt:lpstr>CSS  Syntax</vt:lpstr>
      <vt:lpstr>CSS Selectors</vt:lpstr>
      <vt:lpstr>Element Selector  </vt:lpstr>
      <vt:lpstr>id Selector</vt:lpstr>
      <vt:lpstr>class Selector</vt:lpstr>
      <vt:lpstr>Grouping Selectors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Manipulating CSS Class Properties with JavaScript</dc:title>
  <dc:creator>Hodes</dc:creator>
  <cp:lastModifiedBy>Hodes</cp:lastModifiedBy>
  <cp:revision>6</cp:revision>
  <dcterms:created xsi:type="dcterms:W3CDTF">2017-02-25T21:06:15Z</dcterms:created>
  <dcterms:modified xsi:type="dcterms:W3CDTF">2017-02-25T22:15:04Z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