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Creation Functions, Inheritance, Properties, Methods, Instantiation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Hodes * CIT261</a:t>
            </a:r>
          </a:p>
        </p:txBody>
      </p:sp>
    </p:spTree>
    <p:extLst>
      <p:ext uri="{BB962C8B-B14F-4D97-AF65-F5344CB8AC3E}">
        <p14:creationId xmlns:p14="http://schemas.microsoft.com/office/powerpoint/2010/main" val="413685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  <a:br>
              <a:rPr lang="en-US" dirty="0"/>
            </a:br>
            <a:r>
              <a:rPr lang="en-US" dirty="0"/>
              <a:t>		</a:t>
            </a:r>
            <a:r>
              <a:rPr lang="en-US" sz="2400" dirty="0"/>
              <a:t>Objects are Variables Containing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Booleans can be objects (if defined with the new keyword)</a:t>
            </a:r>
          </a:p>
          <a:p>
            <a:r>
              <a:rPr lang="en-US" dirty="0"/>
              <a:t>Numbers can be objects (if defined with the new keyword)</a:t>
            </a:r>
          </a:p>
          <a:p>
            <a:r>
              <a:rPr lang="en-US" dirty="0"/>
              <a:t>Strings can be objects (if defined with the new keyword)</a:t>
            </a:r>
          </a:p>
          <a:p>
            <a:r>
              <a:rPr lang="en-US" dirty="0"/>
              <a:t>Dates are always objects</a:t>
            </a:r>
          </a:p>
          <a:p>
            <a:r>
              <a:rPr lang="en-US" dirty="0" err="1"/>
              <a:t>Maths</a:t>
            </a:r>
            <a:r>
              <a:rPr lang="en-US" dirty="0"/>
              <a:t> are always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Regular expressions are always objects</a:t>
            </a:r>
          </a:p>
          <a:p>
            <a:r>
              <a:rPr lang="en-US" dirty="0"/>
              <a:t>Arrays are always objects</a:t>
            </a:r>
          </a:p>
          <a:p>
            <a:r>
              <a:rPr lang="en-US" dirty="0"/>
              <a:t>Functions are always objects</a:t>
            </a:r>
          </a:p>
          <a:p>
            <a:r>
              <a:rPr lang="en-US" dirty="0"/>
              <a:t>Objects are always objects</a:t>
            </a:r>
          </a:p>
          <a:p>
            <a:r>
              <a:rPr lang="en-US" dirty="0"/>
              <a:t>All JavaScript values, except primitive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5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string</a:t>
            </a:r>
          </a:p>
          <a:p>
            <a:r>
              <a:rPr lang="en-US" dirty="0"/>
              <a:t>    number</a:t>
            </a:r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    null</a:t>
            </a:r>
          </a:p>
          <a:p>
            <a:r>
              <a:rPr lang="en-US" dirty="0"/>
              <a:t>    undefined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4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573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9901"/>
            <a:ext cx="9905998" cy="4051300"/>
          </a:xfrm>
        </p:spPr>
        <p:txBody>
          <a:bodyPr/>
          <a:lstStyle/>
          <a:p>
            <a:r>
              <a:rPr lang="en-US" dirty="0"/>
              <a:t>Variable with a single value</a:t>
            </a:r>
          </a:p>
          <a:p>
            <a:pPr lvl="1"/>
            <a:r>
              <a:rPr lang="en-US" dirty="0"/>
              <a:t>Var car = “Ford”;</a:t>
            </a:r>
          </a:p>
          <a:p>
            <a:r>
              <a:rPr lang="en-US" dirty="0"/>
              <a:t>Variable with multiple values</a:t>
            </a:r>
          </a:p>
          <a:p>
            <a:pPr lvl="1"/>
            <a:r>
              <a:rPr lang="en-US" dirty="0"/>
              <a:t>Var student = {</a:t>
            </a:r>
            <a:r>
              <a:rPr lang="en-US" dirty="0" err="1"/>
              <a:t>fName</a:t>
            </a:r>
            <a:r>
              <a:rPr lang="en-US" dirty="0"/>
              <a:t>: “Jane”, </a:t>
            </a:r>
            <a:r>
              <a:rPr lang="en-US" dirty="0" err="1"/>
              <a:t>lName</a:t>
            </a:r>
            <a:r>
              <a:rPr lang="en-US" dirty="0"/>
              <a:t>:”Doe”, </a:t>
            </a:r>
            <a:r>
              <a:rPr lang="en-US" dirty="0" err="1"/>
              <a:t>grade:”Senior</a:t>
            </a:r>
            <a:r>
              <a:rPr lang="en-US" dirty="0"/>
              <a:t>”, </a:t>
            </a:r>
            <a:r>
              <a:rPr lang="en-US" dirty="0" err="1"/>
              <a:t>school:”BYU-I</a:t>
            </a:r>
            <a:r>
              <a:rPr lang="en-US" dirty="0"/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12355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704945"/>
          </a:xfrm>
        </p:spPr>
        <p:txBody>
          <a:bodyPr/>
          <a:lstStyle/>
          <a:p>
            <a:r>
              <a:rPr lang="en-US" dirty="0"/>
              <a:t>Object Properties &amp;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15111"/>
              </p:ext>
            </p:extLst>
          </p:nvPr>
        </p:nvGraphicFramePr>
        <p:xfrm>
          <a:off x="1141411" y="2957770"/>
          <a:ext cx="990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23813748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52888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3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2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3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BYU-I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7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fullName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Function() {return </a:t>
                      </a:r>
                      <a:r>
                        <a:rPr lang="en-US" dirty="0" err="1"/>
                        <a:t>this.fName</a:t>
                      </a:r>
                      <a:r>
                        <a:rPr lang="en-US" dirty="0"/>
                        <a:t> + “ “ + </a:t>
                      </a:r>
                      <a:r>
                        <a:rPr lang="en-US" dirty="0" err="1"/>
                        <a:t>this.lName</a:t>
                      </a:r>
                      <a:r>
                        <a:rPr lang="en-US" dirty="0"/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110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1411" y="2314545"/>
            <a:ext cx="99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are the named values of an object.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1411" y="5324325"/>
            <a:ext cx="99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is an object property containing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99515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2000"/>
          </a:xfrm>
        </p:spPr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371601"/>
            <a:ext cx="4876800" cy="4419600"/>
          </a:xfrm>
        </p:spPr>
        <p:txBody>
          <a:bodyPr>
            <a:normAutofit/>
          </a:bodyPr>
          <a:lstStyle/>
          <a:p>
            <a:r>
              <a:rPr lang="en-US" dirty="0"/>
              <a:t>Literal</a:t>
            </a:r>
          </a:p>
          <a:p>
            <a:pPr lvl="1"/>
            <a:r>
              <a:rPr lang="en-US" dirty="0"/>
              <a:t>Var student = {</a:t>
            </a:r>
            <a:r>
              <a:rPr lang="en-US" dirty="0" err="1"/>
              <a:t>fName</a:t>
            </a:r>
            <a:r>
              <a:rPr lang="en-US" dirty="0"/>
              <a:t>: “Jane”, </a:t>
            </a:r>
            <a:r>
              <a:rPr lang="en-US" dirty="0" err="1"/>
              <a:t>lName</a:t>
            </a:r>
            <a:r>
              <a:rPr lang="en-US" dirty="0"/>
              <a:t>:”Doe”, </a:t>
            </a:r>
            <a:r>
              <a:rPr lang="en-US" dirty="0" err="1"/>
              <a:t>grade:”Senior</a:t>
            </a:r>
            <a:r>
              <a:rPr lang="en-US" dirty="0"/>
              <a:t>”, </a:t>
            </a:r>
            <a:r>
              <a:rPr lang="en-US" dirty="0" err="1"/>
              <a:t>school:”BYU-I</a:t>
            </a:r>
            <a:r>
              <a:rPr lang="en-US" dirty="0"/>
              <a:t>”};</a:t>
            </a:r>
          </a:p>
          <a:p>
            <a:r>
              <a:rPr lang="en-US" dirty="0"/>
              <a:t>Keyword new</a:t>
            </a:r>
          </a:p>
          <a:p>
            <a:pPr lvl="1"/>
            <a:r>
              <a:rPr lang="en-US" dirty="0"/>
              <a:t>Var student = new Object();</a:t>
            </a:r>
          </a:p>
          <a:p>
            <a:pPr lvl="1"/>
            <a:r>
              <a:rPr lang="en-US" dirty="0" err="1"/>
              <a:t>Student.fName</a:t>
            </a:r>
            <a:r>
              <a:rPr lang="en-US" dirty="0"/>
              <a:t> = “Jane”;</a:t>
            </a:r>
          </a:p>
          <a:p>
            <a:pPr lvl="1"/>
            <a:r>
              <a:rPr lang="en-US" dirty="0" err="1"/>
              <a:t>Student.lName</a:t>
            </a:r>
            <a:r>
              <a:rPr lang="en-US" dirty="0"/>
              <a:t> = “Doe”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371600"/>
            <a:ext cx="4876800" cy="4419600"/>
          </a:xfrm>
        </p:spPr>
        <p:txBody>
          <a:bodyPr>
            <a:normAutofit/>
          </a:bodyPr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>
                <a:effectLst/>
              </a:rPr>
              <a:t>function person(first, last, age, eye) {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 </a:t>
            </a:r>
            <a:r>
              <a:rPr lang="en-US" dirty="0" err="1">
                <a:effectLst/>
              </a:rPr>
              <a:t>this.firstName</a:t>
            </a:r>
            <a:r>
              <a:rPr lang="en-US" dirty="0">
                <a:effectLst/>
              </a:rPr>
              <a:t> = first;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 </a:t>
            </a:r>
            <a:r>
              <a:rPr lang="en-US" dirty="0" err="1">
                <a:effectLst/>
              </a:rPr>
              <a:t>this.lastName</a:t>
            </a:r>
            <a:r>
              <a:rPr lang="en-US" dirty="0">
                <a:effectLst/>
              </a:rPr>
              <a:t> = last;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 </a:t>
            </a:r>
            <a:r>
              <a:rPr lang="en-US" dirty="0" err="1">
                <a:effectLst/>
              </a:rPr>
              <a:t>this.age</a:t>
            </a:r>
            <a:r>
              <a:rPr lang="en-US" dirty="0">
                <a:effectLst/>
              </a:rPr>
              <a:t> = age;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   </a:t>
            </a:r>
            <a:r>
              <a:rPr lang="en-US" dirty="0" err="1">
                <a:effectLst/>
              </a:rPr>
              <a:t>this.eyeColor</a:t>
            </a:r>
            <a:r>
              <a:rPr lang="en-US" dirty="0">
                <a:effectLst/>
              </a:rPr>
              <a:t> = eye;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}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myFather</a:t>
            </a:r>
            <a:r>
              <a:rPr lang="en-US" dirty="0">
                <a:effectLst/>
              </a:rPr>
              <a:t> = new person("John", "Doe", 50, "blue");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myMother</a:t>
            </a:r>
            <a:r>
              <a:rPr lang="en-US" dirty="0">
                <a:effectLst/>
              </a:rPr>
              <a:t> = new person("Sally", "Rally", 48, "green");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44170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var</a:t>
            </a:r>
            <a:r>
              <a:rPr lang="en-US" dirty="0"/>
              <a:t> x1 = new Object();   // A new Object </a:t>
            </a:r>
            <a:r>
              <a:rPr lang="en-US" dirty="0" err="1"/>
              <a:t>object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x2 = new String();   // A new String object</a:t>
            </a:r>
          </a:p>
          <a:p>
            <a:r>
              <a:rPr lang="en-US" dirty="0" err="1"/>
              <a:t>var</a:t>
            </a:r>
            <a:r>
              <a:rPr lang="en-US" dirty="0"/>
              <a:t> x3 = new Number();   // A new Number object</a:t>
            </a:r>
          </a:p>
          <a:p>
            <a:r>
              <a:rPr lang="en-US" dirty="0" err="1"/>
              <a:t>var</a:t>
            </a:r>
            <a:r>
              <a:rPr lang="en-US" dirty="0"/>
              <a:t> x4 = new Boolean();  // A new Boolean object</a:t>
            </a:r>
          </a:p>
          <a:p>
            <a:r>
              <a:rPr lang="en-US" dirty="0" err="1"/>
              <a:t>var</a:t>
            </a:r>
            <a:r>
              <a:rPr lang="en-US" dirty="0"/>
              <a:t> x5 = new Array();    // A new Array object</a:t>
            </a:r>
          </a:p>
          <a:p>
            <a:r>
              <a:rPr lang="en-US" dirty="0" err="1"/>
              <a:t>var</a:t>
            </a:r>
            <a:r>
              <a:rPr lang="en-US" dirty="0"/>
              <a:t> x6 = new </a:t>
            </a:r>
            <a:r>
              <a:rPr lang="en-US" dirty="0" err="1"/>
              <a:t>RegExp</a:t>
            </a:r>
            <a:r>
              <a:rPr lang="en-US" dirty="0"/>
              <a:t>();   // A new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  <a:p>
            <a:r>
              <a:rPr lang="en-US" dirty="0" err="1"/>
              <a:t>var</a:t>
            </a:r>
            <a:r>
              <a:rPr lang="en-US" dirty="0"/>
              <a:t> x7 = new Function(); // A new Function object</a:t>
            </a:r>
          </a:p>
          <a:p>
            <a:r>
              <a:rPr lang="en-US" dirty="0" err="1"/>
              <a:t>var</a:t>
            </a:r>
            <a:r>
              <a:rPr lang="en-US" dirty="0"/>
              <a:t> x8 = new Date();     // A new Date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3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469</TotalTime>
  <Words>331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Object Creation Functions, Inheritance, Properties, Methods, Instantiation</vt:lpstr>
      <vt:lpstr>What is an object?   Objects are Variables Containing Variables</vt:lpstr>
      <vt:lpstr>JavaScript Primitives</vt:lpstr>
      <vt:lpstr>Variables</vt:lpstr>
      <vt:lpstr>Object Properties &amp; Methods</vt:lpstr>
      <vt:lpstr>Object Creation</vt:lpstr>
      <vt:lpstr>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Creation Functions, Inheritance, Properties, Methods, Instantiation</dc:title>
  <dc:creator>Hodes</dc:creator>
  <cp:lastModifiedBy>Hodes</cp:lastModifiedBy>
  <cp:revision>7</cp:revision>
  <dcterms:created xsi:type="dcterms:W3CDTF">2017-02-20T23:36:38Z</dcterms:created>
  <dcterms:modified xsi:type="dcterms:W3CDTF">2017-02-21T07:26:02Z</dcterms:modified>
</cp:coreProperties>
</file>