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1" r:id="rId2"/>
    <p:sldMasterId id="2147483659" r:id="rId3"/>
    <p:sldMasterId id="2147483657" r:id="rId4"/>
  </p:sldMasterIdLst>
  <p:notesMasterIdLst>
    <p:notesMasterId r:id="rId6"/>
  </p:notesMasterIdLst>
  <p:sldIdLst>
    <p:sldId id="256" r:id="rId5"/>
  </p:sldIdLst>
  <p:sldSz cx="32918400" cy="16459200"/>
  <p:notesSz cx="6858000" cy="9144000"/>
  <p:defaultTex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7">
          <p15:clr>
            <a:srgbClr val="A4A3A4"/>
          </p15:clr>
        </p15:guide>
        <p15:guide id="2" orient="horz" pos="24" userDrawn="1">
          <p15:clr>
            <a:srgbClr val="A4A3A4"/>
          </p15:clr>
        </p15:guide>
        <p15:guide id="3" pos="20523">
          <p15:clr>
            <a:srgbClr val="A4A3A4"/>
          </p15:clr>
        </p15:guide>
        <p15:guide id="4" pos="26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83" autoAdjust="0"/>
    <p:restoredTop sz="94249" autoAdjust="0"/>
  </p:normalViewPr>
  <p:slideViewPr>
    <p:cSldViewPr snapToGrid="0" snapToObjects="1" showGuides="1">
      <p:cViewPr>
        <p:scale>
          <a:sx n="60" d="100"/>
          <a:sy n="60" d="100"/>
        </p:scale>
        <p:origin x="-4956" y="-2718"/>
      </p:cViewPr>
      <p:guideLst>
        <p:guide orient="horz" pos="10367"/>
        <p:guide orient="horz" pos="24"/>
        <p:guide pos="20523"/>
        <p:guide pos="2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8/20/2020</a:t>
            </a:fld>
            <a:endParaRPr lang="en-US" dirty="0"/>
          </a:p>
        </p:txBody>
      </p:sp>
      <p:sp>
        <p:nvSpPr>
          <p:cNvPr id="4" name="Slide Image Placeholder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918995542"/>
      </p:ext>
    </p:extLst>
  </p:cSld>
  <p:clrMap bg1="lt1" tx1="dk1" bg2="lt2" tx2="dk2" accent1="accent1" accent2="accent2" accent3="accent3" accent4="accent4" accent5="accent5" accent6="accent6" hlink="hlink" folHlink="folHlink"/>
  <p:notesStyle>
    <a:lvl1pPr marL="0" algn="l" defTabSz="2821436" rtl="0" eaLnBrk="1" latinLnBrk="0" hangingPunct="1">
      <a:defRPr sz="3800" kern="1200">
        <a:solidFill>
          <a:schemeClr val="tx1"/>
        </a:solidFill>
        <a:latin typeface="+mn-lt"/>
        <a:ea typeface="+mn-ea"/>
        <a:cs typeface="+mn-cs"/>
      </a:defRPr>
    </a:lvl1pPr>
    <a:lvl2pPr marL="1410719" algn="l" defTabSz="2821436" rtl="0" eaLnBrk="1" latinLnBrk="0" hangingPunct="1">
      <a:defRPr sz="3800" kern="1200">
        <a:solidFill>
          <a:schemeClr val="tx1"/>
        </a:solidFill>
        <a:latin typeface="+mn-lt"/>
        <a:ea typeface="+mn-ea"/>
        <a:cs typeface="+mn-cs"/>
      </a:defRPr>
    </a:lvl2pPr>
    <a:lvl3pPr marL="2821436" algn="l" defTabSz="2821436" rtl="0" eaLnBrk="1" latinLnBrk="0" hangingPunct="1">
      <a:defRPr sz="3800" kern="1200">
        <a:solidFill>
          <a:schemeClr val="tx1"/>
        </a:solidFill>
        <a:latin typeface="+mn-lt"/>
        <a:ea typeface="+mn-ea"/>
        <a:cs typeface="+mn-cs"/>
      </a:defRPr>
    </a:lvl3pPr>
    <a:lvl4pPr marL="4232155" algn="l" defTabSz="2821436" rtl="0" eaLnBrk="1" latinLnBrk="0" hangingPunct="1">
      <a:defRPr sz="3800" kern="1200">
        <a:solidFill>
          <a:schemeClr val="tx1"/>
        </a:solidFill>
        <a:latin typeface="+mn-lt"/>
        <a:ea typeface="+mn-ea"/>
        <a:cs typeface="+mn-cs"/>
      </a:defRPr>
    </a:lvl4pPr>
    <a:lvl5pPr marL="5642872" algn="l" defTabSz="2821436" rtl="0" eaLnBrk="1" latinLnBrk="0" hangingPunct="1">
      <a:defRPr sz="3800" kern="1200">
        <a:solidFill>
          <a:schemeClr val="tx1"/>
        </a:solidFill>
        <a:latin typeface="+mn-lt"/>
        <a:ea typeface="+mn-ea"/>
        <a:cs typeface="+mn-cs"/>
      </a:defRPr>
    </a:lvl5pPr>
    <a:lvl6pPr marL="7053590" algn="l" defTabSz="2821436" rtl="0" eaLnBrk="1" latinLnBrk="0" hangingPunct="1">
      <a:defRPr sz="3800" kern="1200">
        <a:solidFill>
          <a:schemeClr val="tx1"/>
        </a:solidFill>
        <a:latin typeface="+mn-lt"/>
        <a:ea typeface="+mn-ea"/>
        <a:cs typeface="+mn-cs"/>
      </a:defRPr>
    </a:lvl6pPr>
    <a:lvl7pPr marL="8464309" algn="l" defTabSz="2821436" rtl="0" eaLnBrk="1" latinLnBrk="0" hangingPunct="1">
      <a:defRPr sz="3800" kern="1200">
        <a:solidFill>
          <a:schemeClr val="tx1"/>
        </a:solidFill>
        <a:latin typeface="+mn-lt"/>
        <a:ea typeface="+mn-ea"/>
        <a:cs typeface="+mn-cs"/>
      </a:defRPr>
    </a:lvl7pPr>
    <a:lvl8pPr marL="9875027" algn="l" defTabSz="2821436" rtl="0" eaLnBrk="1" latinLnBrk="0" hangingPunct="1">
      <a:defRPr sz="3800" kern="1200">
        <a:solidFill>
          <a:schemeClr val="tx1"/>
        </a:solidFill>
        <a:latin typeface="+mn-lt"/>
        <a:ea typeface="+mn-ea"/>
        <a:cs typeface="+mn-cs"/>
      </a:defRPr>
    </a:lvl8pPr>
    <a:lvl9pPr marL="11285745" algn="l" defTabSz="2821436" rtl="0" eaLnBrk="1" latinLnBrk="0" hangingPunct="1">
      <a:defRPr sz="3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527124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55998" y="8351507"/>
            <a:ext cx="7825476"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355998" y="2712489"/>
            <a:ext cx="7825476"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8458453" y="2712489"/>
            <a:ext cx="7856368"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355998" y="3160469"/>
            <a:ext cx="7825476"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355998" y="7917326"/>
            <a:ext cx="7825476"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MATERIALS &amp; METHODS</a:t>
            </a:r>
          </a:p>
        </p:txBody>
      </p:sp>
      <p:sp>
        <p:nvSpPr>
          <p:cNvPr id="25" name="Text Placeholder 5"/>
          <p:cNvSpPr>
            <a:spLocks noGrp="1"/>
          </p:cNvSpPr>
          <p:nvPr>
            <p:ph type="body" sz="quarter" idx="25" hasCustomPrompt="1"/>
          </p:nvPr>
        </p:nvSpPr>
        <p:spPr>
          <a:xfrm>
            <a:off x="24785054" y="2712489"/>
            <a:ext cx="7779732"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4785056" y="3160469"/>
            <a:ext cx="7779730"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4785055" y="7229787"/>
            <a:ext cx="7779729"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4785055" y="7663968"/>
            <a:ext cx="7779729"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4785053" y="12550599"/>
            <a:ext cx="7779731"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4785053" y="12984781"/>
            <a:ext cx="7779731"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8458453" y="3160469"/>
            <a:ext cx="7808242"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76" name="Text Placeholder 3"/>
          <p:cNvSpPr>
            <a:spLocks noGrp="1"/>
          </p:cNvSpPr>
          <p:nvPr>
            <p:ph type="body" sz="quarter" idx="136" hasCustomPrompt="1"/>
          </p:nvPr>
        </p:nvSpPr>
        <p:spPr>
          <a:xfrm>
            <a:off x="16593461" y="3160469"/>
            <a:ext cx="7815040"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77" name="Text Placeholder 5"/>
          <p:cNvSpPr>
            <a:spLocks noGrp="1"/>
          </p:cNvSpPr>
          <p:nvPr>
            <p:ph type="body" sz="quarter" idx="137" hasCustomPrompt="1"/>
          </p:nvPr>
        </p:nvSpPr>
        <p:spPr>
          <a:xfrm>
            <a:off x="16626110" y="2712489"/>
            <a:ext cx="7815040"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RESULTS</a:t>
            </a:r>
          </a:p>
        </p:txBody>
      </p:sp>
      <p:sp>
        <p:nvSpPr>
          <p:cNvPr id="74" name="Text Placeholder 76"/>
          <p:cNvSpPr>
            <a:spLocks noGrp="1"/>
          </p:cNvSpPr>
          <p:nvPr>
            <p:ph type="body" sz="quarter" idx="150" hasCustomPrompt="1"/>
          </p:nvPr>
        </p:nvSpPr>
        <p:spPr>
          <a:xfrm>
            <a:off x="4075611" y="1025918"/>
            <a:ext cx="24767178" cy="598230"/>
          </a:xfrm>
          <a:prstGeom prst="rect">
            <a:avLst/>
          </a:prstGeom>
        </p:spPr>
        <p:txBody>
          <a:bodyPr>
            <a:normAutofit/>
          </a:bodyPr>
          <a:lstStyle>
            <a:lvl1pPr marL="0" indent="0" algn="ctr">
              <a:buFontTx/>
              <a:buNone/>
              <a:defRPr sz="40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5" name="Text Placeholder 76"/>
          <p:cNvSpPr>
            <a:spLocks noGrp="1"/>
          </p:cNvSpPr>
          <p:nvPr>
            <p:ph type="body" sz="quarter" idx="195" hasCustomPrompt="1"/>
          </p:nvPr>
        </p:nvSpPr>
        <p:spPr>
          <a:xfrm>
            <a:off x="4075611" y="1624147"/>
            <a:ext cx="24767178" cy="634555"/>
          </a:xfrm>
          <a:prstGeom prst="rect">
            <a:avLst/>
          </a:prstGeom>
        </p:spPr>
        <p:txBody>
          <a:bodyPr>
            <a:normAutofit/>
          </a:bodyPr>
          <a:lstStyle>
            <a:lvl1pPr marL="0" indent="0" algn="ctr">
              <a:buFontTx/>
              <a:buNone/>
              <a:defRPr sz="32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96" hasCustomPrompt="1"/>
          </p:nvPr>
        </p:nvSpPr>
        <p:spPr>
          <a:xfrm>
            <a:off x="4075611" y="180134"/>
            <a:ext cx="24767178" cy="834414"/>
          </a:xfrm>
          <a:prstGeom prst="rect">
            <a:avLst/>
          </a:prstGeom>
        </p:spPr>
        <p:txBody>
          <a:bodyPr>
            <a:normAutofit/>
          </a:bodyPr>
          <a:lstStyle>
            <a:lvl1pPr marL="0" indent="0" algn="ctr">
              <a:buFontTx/>
              <a:buNone/>
              <a:defRPr sz="54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55998" y="8351507"/>
            <a:ext cx="7825476"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355998" y="2712489"/>
            <a:ext cx="7825476"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8458453" y="2712489"/>
            <a:ext cx="7856368"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355998" y="3160469"/>
            <a:ext cx="7825476"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355998" y="7917326"/>
            <a:ext cx="7825476"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MATERIALS &amp; METHODS</a:t>
            </a:r>
          </a:p>
        </p:txBody>
      </p:sp>
      <p:sp>
        <p:nvSpPr>
          <p:cNvPr id="25" name="Text Placeholder 5"/>
          <p:cNvSpPr>
            <a:spLocks noGrp="1"/>
          </p:cNvSpPr>
          <p:nvPr>
            <p:ph type="body" sz="quarter" idx="25" hasCustomPrompt="1"/>
          </p:nvPr>
        </p:nvSpPr>
        <p:spPr>
          <a:xfrm>
            <a:off x="24785054" y="2712489"/>
            <a:ext cx="7779732"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4785056" y="3160469"/>
            <a:ext cx="7779730"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4785055" y="7229787"/>
            <a:ext cx="7779729"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4785055" y="7663968"/>
            <a:ext cx="7779729"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4785053" y="12550599"/>
            <a:ext cx="7779731"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4785053" y="12984781"/>
            <a:ext cx="7779731"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8458453" y="3160469"/>
            <a:ext cx="7808242"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76" name="Text Placeholder 3"/>
          <p:cNvSpPr>
            <a:spLocks noGrp="1"/>
          </p:cNvSpPr>
          <p:nvPr>
            <p:ph type="body" sz="quarter" idx="136" hasCustomPrompt="1"/>
          </p:nvPr>
        </p:nvSpPr>
        <p:spPr>
          <a:xfrm>
            <a:off x="16593461" y="3160469"/>
            <a:ext cx="7815040"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77" name="Text Placeholder 5"/>
          <p:cNvSpPr>
            <a:spLocks noGrp="1"/>
          </p:cNvSpPr>
          <p:nvPr>
            <p:ph type="body" sz="quarter" idx="137" hasCustomPrompt="1"/>
          </p:nvPr>
        </p:nvSpPr>
        <p:spPr>
          <a:xfrm>
            <a:off x="16626110" y="2712489"/>
            <a:ext cx="7815040"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RESULTS</a:t>
            </a:r>
          </a:p>
        </p:txBody>
      </p:sp>
      <p:sp>
        <p:nvSpPr>
          <p:cNvPr id="74" name="Text Placeholder 76"/>
          <p:cNvSpPr>
            <a:spLocks noGrp="1"/>
          </p:cNvSpPr>
          <p:nvPr>
            <p:ph type="body" sz="quarter" idx="150" hasCustomPrompt="1"/>
          </p:nvPr>
        </p:nvSpPr>
        <p:spPr>
          <a:xfrm>
            <a:off x="4075611" y="1025918"/>
            <a:ext cx="24767178" cy="598230"/>
          </a:xfrm>
          <a:prstGeom prst="rect">
            <a:avLst/>
          </a:prstGeom>
        </p:spPr>
        <p:txBody>
          <a:bodyPr>
            <a:normAutofit/>
          </a:bodyPr>
          <a:lstStyle>
            <a:lvl1pPr marL="0" indent="0" algn="ctr">
              <a:buFontTx/>
              <a:buNone/>
              <a:defRPr sz="40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5" name="Text Placeholder 76"/>
          <p:cNvSpPr>
            <a:spLocks noGrp="1"/>
          </p:cNvSpPr>
          <p:nvPr>
            <p:ph type="body" sz="quarter" idx="195" hasCustomPrompt="1"/>
          </p:nvPr>
        </p:nvSpPr>
        <p:spPr>
          <a:xfrm>
            <a:off x="4075611" y="1624147"/>
            <a:ext cx="24767178" cy="634555"/>
          </a:xfrm>
          <a:prstGeom prst="rect">
            <a:avLst/>
          </a:prstGeom>
        </p:spPr>
        <p:txBody>
          <a:bodyPr>
            <a:normAutofit/>
          </a:bodyPr>
          <a:lstStyle>
            <a:lvl1pPr marL="0" indent="0" algn="ctr">
              <a:buFontTx/>
              <a:buNone/>
              <a:defRPr sz="32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96" hasCustomPrompt="1"/>
          </p:nvPr>
        </p:nvSpPr>
        <p:spPr>
          <a:xfrm>
            <a:off x="4075611" y="180134"/>
            <a:ext cx="24767178" cy="834414"/>
          </a:xfrm>
          <a:prstGeom prst="rect">
            <a:avLst/>
          </a:prstGeom>
        </p:spPr>
        <p:txBody>
          <a:bodyPr>
            <a:normAutofit/>
          </a:bodyPr>
          <a:lstStyle>
            <a:lvl1pPr marL="0" indent="0" algn="ctr">
              <a:buFontTx/>
              <a:buNone/>
              <a:defRPr sz="54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3110538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5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55998" y="8217656"/>
            <a:ext cx="6218224"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355998" y="2651137"/>
            <a:ext cx="6218224"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INTRODUCTION/ABSTRACT</a:t>
            </a:r>
          </a:p>
        </p:txBody>
      </p:sp>
      <p:sp>
        <p:nvSpPr>
          <p:cNvPr id="20" name="Text Placeholder 5"/>
          <p:cNvSpPr>
            <a:spLocks noGrp="1"/>
          </p:cNvSpPr>
          <p:nvPr>
            <p:ph type="body" sz="quarter" idx="20" hasCustomPrompt="1"/>
          </p:nvPr>
        </p:nvSpPr>
        <p:spPr>
          <a:xfrm>
            <a:off x="6863954" y="2651137"/>
            <a:ext cx="6201965"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355998" y="3094343"/>
            <a:ext cx="6218224"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355998" y="7774451"/>
            <a:ext cx="6218224"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353393" y="3094343"/>
            <a:ext cx="6206195"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353393" y="2651137"/>
            <a:ext cx="6206195"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6360438" y="2651137"/>
            <a:ext cx="6204347"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6360438" y="3094343"/>
            <a:ext cx="6204347"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6360438" y="7086912"/>
            <a:ext cx="6204347"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6360438" y="7530117"/>
            <a:ext cx="6204347"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6360438" y="12407723"/>
            <a:ext cx="6204347"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REFERENCES/CONTACT</a:t>
            </a:r>
          </a:p>
        </p:txBody>
      </p:sp>
      <p:sp>
        <p:nvSpPr>
          <p:cNvPr id="30" name="Text Placeholder 3"/>
          <p:cNvSpPr>
            <a:spLocks noGrp="1"/>
          </p:cNvSpPr>
          <p:nvPr>
            <p:ph type="body" sz="quarter" idx="30" hasCustomPrompt="1"/>
          </p:nvPr>
        </p:nvSpPr>
        <p:spPr>
          <a:xfrm>
            <a:off x="26360438" y="12850930"/>
            <a:ext cx="6204347"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850340" y="3094343"/>
            <a:ext cx="6203509"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76" name="Text Placeholder 3"/>
          <p:cNvSpPr>
            <a:spLocks noGrp="1"/>
          </p:cNvSpPr>
          <p:nvPr>
            <p:ph type="body" sz="quarter" idx="136" hasCustomPrompt="1"/>
          </p:nvPr>
        </p:nvSpPr>
        <p:spPr>
          <a:xfrm>
            <a:off x="19846814" y="3094343"/>
            <a:ext cx="6206195"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77" name="Text Placeholder 5"/>
          <p:cNvSpPr>
            <a:spLocks noGrp="1"/>
          </p:cNvSpPr>
          <p:nvPr>
            <p:ph type="body" sz="quarter" idx="137" hasCustomPrompt="1"/>
          </p:nvPr>
        </p:nvSpPr>
        <p:spPr>
          <a:xfrm>
            <a:off x="19846814" y="2651137"/>
            <a:ext cx="6206195"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RESULTS</a:t>
            </a:r>
          </a:p>
        </p:txBody>
      </p:sp>
      <p:sp>
        <p:nvSpPr>
          <p:cNvPr id="83" name="Text Placeholder 76"/>
          <p:cNvSpPr>
            <a:spLocks noGrp="1"/>
          </p:cNvSpPr>
          <p:nvPr>
            <p:ph type="body" sz="quarter" idx="150" hasCustomPrompt="1"/>
          </p:nvPr>
        </p:nvSpPr>
        <p:spPr>
          <a:xfrm>
            <a:off x="4075611" y="1025918"/>
            <a:ext cx="24767178" cy="598230"/>
          </a:xfrm>
          <a:prstGeom prst="rect">
            <a:avLst/>
          </a:prstGeom>
        </p:spPr>
        <p:txBody>
          <a:bodyPr>
            <a:normAutofit/>
          </a:bodyPr>
          <a:lstStyle>
            <a:lvl1pPr marL="0" indent="0" algn="ctr">
              <a:buFontTx/>
              <a:buNone/>
              <a:defRPr sz="40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4" name="Text Placeholder 76"/>
          <p:cNvSpPr>
            <a:spLocks noGrp="1"/>
          </p:cNvSpPr>
          <p:nvPr>
            <p:ph type="body" sz="quarter" idx="195" hasCustomPrompt="1"/>
          </p:nvPr>
        </p:nvSpPr>
        <p:spPr>
          <a:xfrm>
            <a:off x="4075611" y="1624147"/>
            <a:ext cx="24767178" cy="634555"/>
          </a:xfrm>
          <a:prstGeom prst="rect">
            <a:avLst/>
          </a:prstGeom>
        </p:spPr>
        <p:txBody>
          <a:bodyPr>
            <a:normAutofit/>
          </a:bodyPr>
          <a:lstStyle>
            <a:lvl1pPr marL="0" indent="0" algn="ctr">
              <a:buFontTx/>
              <a:buNone/>
              <a:defRPr sz="32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85" name="Text Placeholder 76"/>
          <p:cNvSpPr>
            <a:spLocks noGrp="1"/>
          </p:cNvSpPr>
          <p:nvPr>
            <p:ph type="body" sz="quarter" idx="196" hasCustomPrompt="1"/>
          </p:nvPr>
        </p:nvSpPr>
        <p:spPr>
          <a:xfrm>
            <a:off x="4075611" y="180134"/>
            <a:ext cx="24767178" cy="834414"/>
          </a:xfrm>
          <a:prstGeom prst="rect">
            <a:avLst/>
          </a:prstGeom>
        </p:spPr>
        <p:txBody>
          <a:bodyPr>
            <a:normAutofit/>
          </a:bodyPr>
          <a:lstStyle>
            <a:lvl1pPr marL="0" indent="0" algn="ctr">
              <a:buFontTx/>
              <a:buNone/>
              <a:defRPr sz="54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p:spTree>
      <p:nvGrpSpPr>
        <p:cNvPr id="1" name=""/>
        <p:cNvGrpSpPr/>
        <p:nvPr/>
      </p:nvGrpSpPr>
      <p:grpSpPr>
        <a:xfrm>
          <a:off x="0" y="0"/>
          <a:ext cx="0" cy="0"/>
          <a:chOff x="0" y="0"/>
          <a:chExt cx="0" cy="0"/>
        </a:xfrm>
      </p:grpSpPr>
      <p:sp>
        <p:nvSpPr>
          <p:cNvPr id="59" name="Text Placeholder 3"/>
          <p:cNvSpPr>
            <a:spLocks noGrp="1"/>
          </p:cNvSpPr>
          <p:nvPr>
            <p:ph type="body" sz="quarter" idx="10" hasCustomPrompt="1"/>
          </p:nvPr>
        </p:nvSpPr>
        <p:spPr>
          <a:xfrm>
            <a:off x="355998" y="8246164"/>
            <a:ext cx="6218224"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2" name="Text Placeholder 5"/>
          <p:cNvSpPr>
            <a:spLocks noGrp="1"/>
          </p:cNvSpPr>
          <p:nvPr>
            <p:ph type="body" sz="quarter" idx="11" hasCustomPrompt="1"/>
          </p:nvPr>
        </p:nvSpPr>
        <p:spPr>
          <a:xfrm>
            <a:off x="355998" y="2679712"/>
            <a:ext cx="6218224"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INTRODUCTION/ABSTRACT</a:t>
            </a:r>
          </a:p>
        </p:txBody>
      </p:sp>
      <p:sp>
        <p:nvSpPr>
          <p:cNvPr id="70" name="Text Placeholder 5"/>
          <p:cNvSpPr>
            <a:spLocks noGrp="1"/>
          </p:cNvSpPr>
          <p:nvPr>
            <p:ph type="body" sz="quarter" idx="20" hasCustomPrompt="1"/>
          </p:nvPr>
        </p:nvSpPr>
        <p:spPr>
          <a:xfrm>
            <a:off x="372256" y="12431445"/>
            <a:ext cx="6201965"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OBJECTIVES</a:t>
            </a:r>
          </a:p>
        </p:txBody>
      </p:sp>
      <p:sp>
        <p:nvSpPr>
          <p:cNvPr id="71" name="Text Placeholder 3"/>
          <p:cNvSpPr>
            <a:spLocks noGrp="1"/>
          </p:cNvSpPr>
          <p:nvPr>
            <p:ph type="body" sz="quarter" idx="21" hasCustomPrompt="1"/>
          </p:nvPr>
        </p:nvSpPr>
        <p:spPr>
          <a:xfrm>
            <a:off x="6869301" y="3106199"/>
            <a:ext cx="6218224"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73" name="Text Placeholder 5"/>
          <p:cNvSpPr>
            <a:spLocks noGrp="1"/>
          </p:cNvSpPr>
          <p:nvPr>
            <p:ph type="body" sz="quarter" idx="22" hasCustomPrompt="1"/>
          </p:nvPr>
        </p:nvSpPr>
        <p:spPr>
          <a:xfrm>
            <a:off x="355998" y="7803026"/>
            <a:ext cx="6218224"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MATERIALS &amp; METHODS</a:t>
            </a:r>
          </a:p>
        </p:txBody>
      </p:sp>
      <p:sp>
        <p:nvSpPr>
          <p:cNvPr id="76" name="Text Placeholder 5"/>
          <p:cNvSpPr>
            <a:spLocks noGrp="1"/>
          </p:cNvSpPr>
          <p:nvPr>
            <p:ph type="body" sz="quarter" idx="24" hasCustomPrompt="1"/>
          </p:nvPr>
        </p:nvSpPr>
        <p:spPr>
          <a:xfrm>
            <a:off x="6863419" y="2679712"/>
            <a:ext cx="19196981"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RESULTS</a:t>
            </a:r>
          </a:p>
        </p:txBody>
      </p:sp>
      <p:sp>
        <p:nvSpPr>
          <p:cNvPr id="105" name="Text Placeholder 5"/>
          <p:cNvSpPr>
            <a:spLocks noGrp="1"/>
          </p:cNvSpPr>
          <p:nvPr>
            <p:ph type="body" sz="quarter" idx="25" hasCustomPrompt="1"/>
          </p:nvPr>
        </p:nvSpPr>
        <p:spPr>
          <a:xfrm>
            <a:off x="26360438" y="2679712"/>
            <a:ext cx="6204347"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CONCLUSIONS</a:t>
            </a:r>
          </a:p>
        </p:txBody>
      </p:sp>
      <p:sp>
        <p:nvSpPr>
          <p:cNvPr id="106" name="Text Placeholder 3"/>
          <p:cNvSpPr>
            <a:spLocks noGrp="1"/>
          </p:cNvSpPr>
          <p:nvPr>
            <p:ph type="body" sz="quarter" idx="26" hasCustomPrompt="1"/>
          </p:nvPr>
        </p:nvSpPr>
        <p:spPr>
          <a:xfrm>
            <a:off x="26360437" y="3106199"/>
            <a:ext cx="6204347"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107" name="Text Placeholder 5"/>
          <p:cNvSpPr>
            <a:spLocks noGrp="1"/>
          </p:cNvSpPr>
          <p:nvPr>
            <p:ph type="body" sz="quarter" idx="27" hasCustomPrompt="1"/>
          </p:nvPr>
        </p:nvSpPr>
        <p:spPr>
          <a:xfrm>
            <a:off x="26360437" y="7115487"/>
            <a:ext cx="6204347"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REFERENCES</a:t>
            </a:r>
          </a:p>
        </p:txBody>
      </p:sp>
      <p:sp>
        <p:nvSpPr>
          <p:cNvPr id="108" name="Text Placeholder 3"/>
          <p:cNvSpPr>
            <a:spLocks noGrp="1"/>
          </p:cNvSpPr>
          <p:nvPr>
            <p:ph type="body" sz="quarter" idx="28" hasCustomPrompt="1"/>
          </p:nvPr>
        </p:nvSpPr>
        <p:spPr>
          <a:xfrm>
            <a:off x="26360437" y="7558625"/>
            <a:ext cx="6204347"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109" name="Text Placeholder 5"/>
          <p:cNvSpPr>
            <a:spLocks noGrp="1"/>
          </p:cNvSpPr>
          <p:nvPr>
            <p:ph type="body" sz="quarter" idx="29" hasCustomPrompt="1"/>
          </p:nvPr>
        </p:nvSpPr>
        <p:spPr>
          <a:xfrm>
            <a:off x="26360437" y="12436298"/>
            <a:ext cx="6204347" cy="426487"/>
          </a:xfrm>
          <a:prstGeom prst="rect">
            <a:avLst/>
          </a:prstGeom>
          <a:noFill/>
        </p:spPr>
        <p:txBody>
          <a:bodyPr wrap="square" lIns="58781" tIns="58781" rIns="58781" bIns="58781" anchor="ctr" anchorCtr="0">
            <a:spAutoFit/>
          </a:bodyPr>
          <a:lstStyle>
            <a:lvl1pPr marL="0" indent="0" algn="ctr">
              <a:buNone/>
              <a:defRPr sz="2000" b="1" u="sng" baseline="0">
                <a:solidFill>
                  <a:schemeClr val="accent5">
                    <a:lumMod val="50000"/>
                  </a:schemeClr>
                </a:solidFill>
              </a:defRPr>
            </a:lvl1pPr>
          </a:lstStyle>
          <a:p>
            <a:pPr lvl="0"/>
            <a:r>
              <a:rPr lang="en-US" dirty="0"/>
              <a:t>(click to edit)   REFERENCES/CONTACT</a:t>
            </a:r>
          </a:p>
        </p:txBody>
      </p:sp>
      <p:sp>
        <p:nvSpPr>
          <p:cNvPr id="110" name="Text Placeholder 3"/>
          <p:cNvSpPr>
            <a:spLocks noGrp="1"/>
          </p:cNvSpPr>
          <p:nvPr>
            <p:ph type="body" sz="quarter" idx="30" hasCustomPrompt="1"/>
          </p:nvPr>
        </p:nvSpPr>
        <p:spPr>
          <a:xfrm>
            <a:off x="26360437" y="12879438"/>
            <a:ext cx="6204347"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111" name="Text Placeholder 3"/>
          <p:cNvSpPr>
            <a:spLocks noGrp="1"/>
          </p:cNvSpPr>
          <p:nvPr>
            <p:ph type="body" sz="quarter" idx="96" hasCustomPrompt="1"/>
          </p:nvPr>
        </p:nvSpPr>
        <p:spPr>
          <a:xfrm>
            <a:off x="358642" y="12879438"/>
            <a:ext cx="6203509"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195" hasCustomPrompt="1"/>
          </p:nvPr>
        </p:nvSpPr>
        <p:spPr>
          <a:xfrm>
            <a:off x="13366346" y="3106199"/>
            <a:ext cx="6218224"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1" name="Text Placeholder 3"/>
          <p:cNvSpPr>
            <a:spLocks noGrp="1"/>
          </p:cNvSpPr>
          <p:nvPr>
            <p:ph type="body" sz="quarter" idx="196" hasCustomPrompt="1"/>
          </p:nvPr>
        </p:nvSpPr>
        <p:spPr>
          <a:xfrm>
            <a:off x="19863391" y="3106199"/>
            <a:ext cx="6218224"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3" name="Text Placeholder 3"/>
          <p:cNvSpPr>
            <a:spLocks noGrp="1"/>
          </p:cNvSpPr>
          <p:nvPr>
            <p:ph type="body" sz="quarter" idx="197" hasCustomPrompt="1"/>
          </p:nvPr>
        </p:nvSpPr>
        <p:spPr>
          <a:xfrm>
            <a:off x="372256" y="3106199"/>
            <a:ext cx="6218224" cy="353943"/>
          </a:xfrm>
          <a:prstGeom prst="rect">
            <a:avLst/>
          </a:prstGeom>
        </p:spPr>
        <p:txBody>
          <a:bodyPr wrap="square" lIns="68580" tIns="68580" rIns="68580" bIns="68580">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955174" indent="-367375">
              <a:defRPr sz="1600">
                <a:latin typeface="Trebuchet MS" pitchFamily="34" charset="0"/>
              </a:defRPr>
            </a:lvl2pPr>
            <a:lvl3pPr marL="1322548" indent="-367375">
              <a:defRPr sz="1600">
                <a:latin typeface="Trebuchet MS" pitchFamily="34" charset="0"/>
              </a:defRPr>
            </a:lvl3pPr>
            <a:lvl4pPr marL="1726661" indent="-404113">
              <a:defRPr sz="1600">
                <a:latin typeface="Trebuchet MS" pitchFamily="34" charset="0"/>
              </a:defRPr>
            </a:lvl4pPr>
            <a:lvl5pPr marL="2020560" indent="-293900">
              <a:defRPr sz="16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4075611" y="1025918"/>
            <a:ext cx="24767178" cy="598230"/>
          </a:xfrm>
          <a:prstGeom prst="rect">
            <a:avLst/>
          </a:prstGeom>
        </p:spPr>
        <p:txBody>
          <a:bodyPr>
            <a:normAutofit/>
          </a:bodyPr>
          <a:lstStyle>
            <a:lvl1pPr marL="0" indent="0" algn="ctr">
              <a:buFontTx/>
              <a:buNone/>
              <a:defRPr sz="40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5" name="Text Placeholder 76"/>
          <p:cNvSpPr>
            <a:spLocks noGrp="1"/>
          </p:cNvSpPr>
          <p:nvPr>
            <p:ph type="body" sz="quarter" idx="198" hasCustomPrompt="1"/>
          </p:nvPr>
        </p:nvSpPr>
        <p:spPr>
          <a:xfrm>
            <a:off x="4075611" y="1624147"/>
            <a:ext cx="24767178" cy="634555"/>
          </a:xfrm>
          <a:prstGeom prst="rect">
            <a:avLst/>
          </a:prstGeom>
        </p:spPr>
        <p:txBody>
          <a:bodyPr>
            <a:normAutofit/>
          </a:bodyPr>
          <a:lstStyle>
            <a:lvl1pPr marL="0" indent="0" algn="ctr">
              <a:buFontTx/>
              <a:buNone/>
              <a:defRPr sz="32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7" name="Text Placeholder 76"/>
          <p:cNvSpPr>
            <a:spLocks noGrp="1"/>
          </p:cNvSpPr>
          <p:nvPr>
            <p:ph type="body" sz="quarter" idx="199" hasCustomPrompt="1"/>
          </p:nvPr>
        </p:nvSpPr>
        <p:spPr>
          <a:xfrm>
            <a:off x="4075611" y="180134"/>
            <a:ext cx="24767178" cy="834414"/>
          </a:xfrm>
          <a:prstGeom prst="rect">
            <a:avLst/>
          </a:prstGeom>
        </p:spPr>
        <p:txBody>
          <a:bodyPr>
            <a:normAutofit/>
          </a:bodyPr>
          <a:lstStyle>
            <a:lvl1pPr marL="0" indent="0" algn="ctr">
              <a:buFontTx/>
              <a:buNone/>
              <a:defRPr sz="54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8" name="Table 37">
            <a:extLst>
              <a:ext uri="{FF2B5EF4-FFF2-40B4-BE49-F238E27FC236}">
                <a16:creationId xmlns:a16="http://schemas.microsoft.com/office/drawing/2014/main" id="{3DCD4BC4-C468-EB48-92CA-94010C9C4DA1}"/>
              </a:ext>
            </a:extLst>
          </p:cNvPr>
          <p:cNvGraphicFramePr>
            <a:graphicFrameLocks noGrp="1"/>
          </p:cNvGraphicFramePr>
          <p:nvPr userDrawn="1">
            <p:extLst>
              <p:ext uri="{D42A27DB-BD31-4B8C-83A1-F6EECF244321}">
                <p14:modId xmlns:p14="http://schemas.microsoft.com/office/powerpoint/2010/main" val="217988447"/>
              </p:ext>
            </p:extLst>
          </p:nvPr>
        </p:nvGraphicFramePr>
        <p:xfrm>
          <a:off x="-6363995" y="-667"/>
          <a:ext cx="6099844" cy="16554581"/>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62966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800" b="0" spc="600" dirty="0">
                          <a:solidFill>
                            <a:srgbClr val="1F3A4E"/>
                          </a:solidFill>
                          <a:latin typeface="Arial Black" panose="020B0A04020102020204" pitchFamily="34" charset="0"/>
                        </a:rPr>
                        <a:t>QUICK START GUIDE</a:t>
                      </a:r>
                      <a:br>
                        <a:rPr lang="en-US" sz="18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8706">
                <a:tc gridSpan="2">
                  <a:txBody>
                    <a:bodyPr/>
                    <a:lstStyle/>
                    <a:p>
                      <a:pPr defTabSz="3765639"/>
                      <a:r>
                        <a:rPr lang="en-US" sz="1100" i="0" dirty="0">
                          <a:solidFill>
                            <a:srgbClr val="D9D9D9"/>
                          </a:solidFill>
                          <a:latin typeface="Arial"/>
                          <a:cs typeface="Arial"/>
                        </a:rPr>
                        <a:t>This PowerPoint template produces a </a:t>
                      </a:r>
                      <a:r>
                        <a:rPr lang="en-US" sz="1100" i="0" dirty="0">
                          <a:solidFill>
                            <a:srgbClr val="FFC000"/>
                          </a:solidFill>
                          <a:latin typeface="Arial"/>
                          <a:cs typeface="Arial"/>
                        </a:rPr>
                        <a:t>36"x72" </a:t>
                      </a:r>
                      <a:r>
                        <a:rPr lang="en-US" sz="1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the  </a:t>
                      </a:r>
                      <a:r>
                        <a:rPr lang="en-US" sz="1100" i="0" dirty="0">
                          <a:solidFill>
                            <a:srgbClr val="FFC000"/>
                          </a:solidFill>
                          <a:latin typeface="Arial"/>
                          <a:cs typeface="Arial"/>
                        </a:rPr>
                        <a:t>HELP DESK</a:t>
                      </a:r>
                      <a:r>
                        <a:rPr lang="en-US" sz="1100" i="0" baseline="0" dirty="0">
                          <a:solidFill>
                            <a:srgbClr val="D9D9D9"/>
                          </a:solidFill>
                          <a:latin typeface="Arial"/>
                          <a:cs typeface="Arial"/>
                        </a:rPr>
                        <a:t> </a:t>
                      </a:r>
                      <a:r>
                        <a:rPr lang="en-US" sz="1100" i="0" dirty="0">
                          <a:solidFill>
                            <a:srgbClr val="D9D9D9"/>
                          </a:solidFill>
                          <a:latin typeface="Arial"/>
                          <a:cs typeface="Arial"/>
                        </a:rPr>
                        <a:t>tab.</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To print your poster using our same-day professional printing service,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a:t>
                      </a:r>
                      <a:r>
                        <a:rPr lang="en-US" sz="1100" i="0" dirty="0">
                          <a:solidFill>
                            <a:srgbClr val="FFC000"/>
                          </a:solidFill>
                          <a:latin typeface="Arial"/>
                          <a:cs typeface="Arial"/>
                        </a:rPr>
                        <a:t>Order your poster</a:t>
                      </a:r>
                      <a:r>
                        <a:rPr lang="en-US" sz="1100" i="0" dirty="0">
                          <a:solidFill>
                            <a:srgbClr val="D9D9D9"/>
                          </a:solidFill>
                          <a:latin typeface="Arial"/>
                          <a:cs typeface="Arial"/>
                        </a:rPr>
                        <a:t>".</a:t>
                      </a:r>
                      <a:endParaRPr lang="en-US" sz="1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2941">
                <a:tc>
                  <a:txBody>
                    <a:bodyPr/>
                    <a:lstStyle/>
                    <a:p>
                      <a:pPr algn="ctr"/>
                      <a:endParaRPr lang="en-US" sz="1100" dirty="0">
                        <a:solidFill>
                          <a:srgbClr val="1F3A4E"/>
                        </a:solidFill>
                      </a:endParaRPr>
                    </a:p>
                    <a:p>
                      <a:pPr algn="ctr"/>
                      <a:endParaRPr lang="en-US" sz="1100" dirty="0">
                        <a:solidFill>
                          <a:srgbClr val="1F3A4E"/>
                        </a:solidFill>
                      </a:endParaRPr>
                    </a:p>
                    <a:p>
                      <a:pPr algn="ctr"/>
                      <a:r>
                        <a:rPr lang="en-US" sz="1100" dirty="0">
                          <a:solidFill>
                            <a:schemeClr val="bg1"/>
                          </a:solidFill>
                          <a:latin typeface="Arial" panose="020B0604020202020204" pitchFamily="34" charset="0"/>
                          <a:cs typeface="Arial" panose="020B0604020202020204" pitchFamily="34" charset="0"/>
                        </a:rPr>
                        <a:t>This is a template for a</a:t>
                      </a:r>
                    </a:p>
                    <a:p>
                      <a:pPr marL="0" marR="0" lvl="0" indent="0" algn="ctr" defTabSz="219445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Arial" panose="020B0604020202020204" pitchFamily="34" charset="0"/>
                          <a:cs typeface="Arial" panose="020B0604020202020204" pitchFamily="34" charset="0"/>
                        </a:rPr>
                        <a:t>presentation poster </a:t>
                      </a:r>
                      <a:br>
                        <a:rPr lang="en-US" sz="1100" dirty="0">
                          <a:solidFill>
                            <a:schemeClr val="bg1"/>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36 inches tall</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by</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72 inches wide</a:t>
                      </a:r>
                      <a:br>
                        <a:rPr lang="en-US" sz="1100" dirty="0">
                          <a:solidFill>
                            <a:schemeClr val="bg1"/>
                          </a:solidFill>
                          <a:latin typeface="Arial" panose="020B0604020202020204" pitchFamily="34" charset="0"/>
                          <a:cs typeface="Arial" panose="020B0604020202020204" pitchFamily="34" charset="0"/>
                        </a:rPr>
                      </a:br>
                      <a:endParaRPr lang="en-US" sz="1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42 tall x 84 wide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48 tall x 96 wide</a:t>
                      </a:r>
                    </a:p>
                  </a:txBody>
                  <a:tcPr marL="182880" marT="137160">
                    <a:solidFill>
                      <a:srgbClr val="010101"/>
                    </a:solidFill>
                  </a:tcPr>
                </a:tc>
                <a:extLst>
                  <a:ext uri="{0D108BD9-81ED-4DB2-BD59-A6C34878D82A}">
                    <a16:rowId xmlns:a16="http://schemas.microsoft.com/office/drawing/2014/main" val="10008"/>
                  </a:ext>
                </a:extLst>
              </a:tr>
              <a:tr h="2160040">
                <a:tc>
                  <a:txBody>
                    <a:bodyPr/>
                    <a:lstStyle/>
                    <a:p>
                      <a:endParaRPr lang="en-US" sz="1100" dirty="0">
                        <a:solidFill>
                          <a:srgbClr val="1F3A4E"/>
                        </a:solidFill>
                      </a:endParaRPr>
                    </a:p>
                  </a:txBody>
                  <a:tcPr>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105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1. </a:t>
                      </a:r>
                      <a:r>
                        <a:rPr lang="en-US" sz="1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2. </a:t>
                      </a:r>
                      <a:r>
                        <a:rPr lang="en-US" sz="1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90685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6164">
                <a:tc>
                  <a:txBody>
                    <a:bodyPr/>
                    <a:lstStyle/>
                    <a:p>
                      <a:endParaRPr lang="en-US" sz="1100" dirty="0">
                        <a:solidFill>
                          <a:srgbClr val="1F3A4E"/>
                        </a:solidFill>
                      </a:endParaRPr>
                    </a:p>
                  </a:txBody>
                  <a:tcPr>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1772445">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4977">
                <a:tc gridSpan="2">
                  <a:txBody>
                    <a:bodyPr/>
                    <a:lstStyle/>
                    <a:p>
                      <a:endParaRPr lang="en-US" sz="1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8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529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9" name="Group 8">
            <a:extLst>
              <a:ext uri="{FF2B5EF4-FFF2-40B4-BE49-F238E27FC236}">
                <a16:creationId xmlns:a16="http://schemas.microsoft.com/office/drawing/2014/main" id="{8FF92481-24B3-F142-BE54-141E87DFEC68}"/>
              </a:ext>
            </a:extLst>
          </p:cNvPr>
          <p:cNvGrpSpPr/>
          <p:nvPr userDrawn="1"/>
        </p:nvGrpSpPr>
        <p:grpSpPr>
          <a:xfrm>
            <a:off x="-105508" y="-62877"/>
            <a:ext cx="33081649" cy="16629451"/>
            <a:chOff x="-105508" y="-62877"/>
            <a:chExt cx="33081649" cy="16629451"/>
          </a:xfrm>
        </p:grpSpPr>
        <p:sp>
          <p:nvSpPr>
            <p:cNvPr id="10" name="Freeform 9">
              <a:extLst>
                <a:ext uri="{FF2B5EF4-FFF2-40B4-BE49-F238E27FC236}">
                  <a16:creationId xmlns:a16="http://schemas.microsoft.com/office/drawing/2014/main" id="{1AE8DB7F-8DF0-6E42-A695-3051E0F04645}"/>
                </a:ext>
              </a:extLst>
            </p:cNvPr>
            <p:cNvSpPr/>
            <p:nvPr userDrawn="1"/>
          </p:nvSpPr>
          <p:spPr>
            <a:xfrm>
              <a:off x="-51760" y="-53760"/>
              <a:ext cx="33027901" cy="1662033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BECA7C3D-2F43-DB41-8927-921FD9C458FE}"/>
                </a:ext>
              </a:extLst>
            </p:cNvPr>
            <p:cNvSpPr/>
            <p:nvPr userDrawn="1"/>
          </p:nvSpPr>
          <p:spPr>
            <a:xfrm flipH="1" flipV="1">
              <a:off x="-51760" y="-53760"/>
              <a:ext cx="33027899" cy="16611782"/>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BEF5344D-2C62-E640-A4C6-E4A0B1EF55DF}"/>
                </a:ext>
              </a:extLst>
            </p:cNvPr>
            <p:cNvSpPr/>
            <p:nvPr userDrawn="1"/>
          </p:nvSpPr>
          <p:spPr>
            <a:xfrm>
              <a:off x="-105508" y="-62877"/>
              <a:ext cx="33081649" cy="1662945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Box 14">
              <a:extLst>
                <a:ext uri="{FF2B5EF4-FFF2-40B4-BE49-F238E27FC236}">
                  <a16:creationId xmlns:a16="http://schemas.microsoft.com/office/drawing/2014/main" id="{99C4D81E-0F2F-CC43-905B-3034986CDC3E}"/>
                </a:ext>
              </a:extLst>
            </p:cNvPr>
            <p:cNvSpPr txBox="1">
              <a:spLocks noChangeArrowheads="1"/>
            </p:cNvSpPr>
            <p:nvPr userDrawn="1"/>
          </p:nvSpPr>
          <p:spPr bwMode="auto">
            <a:xfrm>
              <a:off x="614365" y="16004739"/>
              <a:ext cx="1885950" cy="226071"/>
            </a:xfrm>
            <a:prstGeom prst="rect">
              <a:avLst/>
            </a:prstGeom>
            <a:noFill/>
            <a:ln w="9525">
              <a:noFill/>
              <a:miter lim="800000"/>
              <a:headEnd/>
              <a:tailEnd/>
            </a:ln>
            <a:effectLst/>
          </p:spPr>
          <p:txBody>
            <a:bodyPr lIns="58669" tIns="29329" rIns="58669" bIns="29329">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pSp>
      <p:graphicFrame>
        <p:nvGraphicFramePr>
          <p:cNvPr id="15" name="Table 14">
            <a:extLst>
              <a:ext uri="{FF2B5EF4-FFF2-40B4-BE49-F238E27FC236}">
                <a16:creationId xmlns:a16="http://schemas.microsoft.com/office/drawing/2014/main" id="{FA0D5E02-4F33-4027-9973-A5FAB74DB551}"/>
              </a:ext>
            </a:extLst>
          </p:cNvPr>
          <p:cNvGraphicFramePr>
            <a:graphicFrameLocks noGrp="1"/>
          </p:cNvGraphicFramePr>
          <p:nvPr userDrawn="1">
            <p:extLst>
              <p:ext uri="{D42A27DB-BD31-4B8C-83A1-F6EECF244321}">
                <p14:modId xmlns:p14="http://schemas.microsoft.com/office/powerpoint/2010/main" val="2502086864"/>
              </p:ext>
            </p:extLst>
          </p:nvPr>
        </p:nvGraphicFramePr>
        <p:xfrm>
          <a:off x="33134784" y="-26718"/>
          <a:ext cx="6099844" cy="16632915"/>
        </p:xfrm>
        <a:graphic>
          <a:graphicData uri="http://schemas.openxmlformats.org/drawingml/2006/table">
            <a:tbl>
              <a:tblPr firstRow="1" bandRow="1">
                <a:tableStyleId>{5C22544A-7EE6-4342-B048-85BDC9FD1C3A}</a:tableStyleId>
              </a:tblPr>
              <a:tblGrid>
                <a:gridCol w="3056584">
                  <a:extLst>
                    <a:ext uri="{9D8B030D-6E8A-4147-A177-3AD203B41FA5}">
                      <a16:colId xmlns:a16="http://schemas.microsoft.com/office/drawing/2014/main" val="20000"/>
                    </a:ext>
                  </a:extLst>
                </a:gridCol>
                <a:gridCol w="3043260">
                  <a:extLst>
                    <a:ext uri="{9D8B030D-6E8A-4147-A177-3AD203B41FA5}">
                      <a16:colId xmlns:a16="http://schemas.microsoft.com/office/drawing/2014/main" val="4164475170"/>
                    </a:ext>
                  </a:extLst>
                </a:gridCol>
              </a:tblGrid>
              <a:tr h="85565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2710095">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178674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5220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40706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1853928">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27641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659987">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073273">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821436" rtl="0" eaLnBrk="1" latinLnBrk="0" hangingPunct="1">
        <a:spcBef>
          <a:spcPct val="0"/>
        </a:spcBef>
        <a:buNone/>
        <a:defRPr sz="5600" kern="1200">
          <a:solidFill>
            <a:schemeClr val="bg1"/>
          </a:solidFill>
          <a:latin typeface="Trebuchet MS" pitchFamily="34" charset="0"/>
          <a:ea typeface="+mj-ea"/>
          <a:cs typeface="+mj-cs"/>
        </a:defRPr>
      </a:lvl1pPr>
    </p:titleStyle>
    <p:bodyStyle>
      <a:lvl1pPr marL="1058039" indent="-1058039" algn="l" defTabSz="2821436" rtl="0" eaLnBrk="1" latinLnBrk="0" hangingPunct="1">
        <a:spcBef>
          <a:spcPct val="20000"/>
        </a:spcBef>
        <a:buFont typeface="Arial" pitchFamily="34" charset="0"/>
        <a:buChar char="•"/>
        <a:defRPr sz="9900" kern="1200">
          <a:solidFill>
            <a:schemeClr val="tx1"/>
          </a:solidFill>
          <a:latin typeface="+mn-lt"/>
          <a:ea typeface="+mn-ea"/>
          <a:cs typeface="+mn-cs"/>
        </a:defRPr>
      </a:lvl1pPr>
      <a:lvl2pPr marL="2292417" indent="-881699" algn="l" defTabSz="2821436" rtl="0" eaLnBrk="1" latinLnBrk="0" hangingPunct="1">
        <a:spcBef>
          <a:spcPct val="20000"/>
        </a:spcBef>
        <a:buFont typeface="Arial" pitchFamily="34" charset="0"/>
        <a:buChar char="–"/>
        <a:defRPr sz="8700" kern="1200">
          <a:solidFill>
            <a:schemeClr val="tx1"/>
          </a:solidFill>
          <a:latin typeface="+mn-lt"/>
          <a:ea typeface="+mn-ea"/>
          <a:cs typeface="+mn-cs"/>
        </a:defRPr>
      </a:lvl2pPr>
      <a:lvl3pPr marL="3526796" indent="-705359" algn="l" defTabSz="2821436" rtl="0" eaLnBrk="1" latinLnBrk="0" hangingPunct="1">
        <a:spcBef>
          <a:spcPct val="20000"/>
        </a:spcBef>
        <a:buFont typeface="Arial" pitchFamily="34" charset="0"/>
        <a:buChar char="•"/>
        <a:defRPr sz="7400" kern="1200">
          <a:solidFill>
            <a:schemeClr val="tx1"/>
          </a:solidFill>
          <a:latin typeface="+mn-lt"/>
          <a:ea typeface="+mn-ea"/>
          <a:cs typeface="+mn-cs"/>
        </a:defRPr>
      </a:lvl3pPr>
      <a:lvl4pPr marL="4937514"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4pPr>
      <a:lvl5pPr marL="6348231"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5pPr>
      <a:lvl6pPr marL="7758950"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6pPr>
      <a:lvl7pPr marL="9169667"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7pPr>
      <a:lvl8pPr marL="10580386"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8pPr>
      <a:lvl9pPr marL="11991103"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9pPr>
    </p:bodyStyle>
    <p:other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A2AD2F9-B596-5C4E-A3D7-63B843B4EB6D}"/>
              </a:ext>
            </a:extLst>
          </p:cNvPr>
          <p:cNvGrpSpPr/>
          <p:nvPr userDrawn="1"/>
        </p:nvGrpSpPr>
        <p:grpSpPr>
          <a:xfrm>
            <a:off x="-105508" y="-62877"/>
            <a:ext cx="33081649" cy="16629451"/>
            <a:chOff x="-105508" y="-62877"/>
            <a:chExt cx="33081649" cy="16629451"/>
          </a:xfrm>
        </p:grpSpPr>
        <p:sp>
          <p:nvSpPr>
            <p:cNvPr id="69" name="Freeform 68"/>
            <p:cNvSpPr/>
            <p:nvPr userDrawn="1"/>
          </p:nvSpPr>
          <p:spPr>
            <a:xfrm>
              <a:off x="-51760" y="-53760"/>
              <a:ext cx="33027901" cy="1662033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p:cNvSpPr/>
            <p:nvPr userDrawn="1"/>
          </p:nvSpPr>
          <p:spPr>
            <a:xfrm flipH="1" flipV="1">
              <a:off x="-51760" y="-53760"/>
              <a:ext cx="33027899" cy="16611782"/>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userDrawn="1"/>
          </p:nvSpPr>
          <p:spPr>
            <a:xfrm>
              <a:off x="-105508" y="-62877"/>
              <a:ext cx="33081649" cy="1662945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 Box 14"/>
            <p:cNvSpPr txBox="1">
              <a:spLocks noChangeArrowheads="1"/>
            </p:cNvSpPr>
            <p:nvPr userDrawn="1"/>
          </p:nvSpPr>
          <p:spPr bwMode="auto">
            <a:xfrm>
              <a:off x="614365" y="16004739"/>
              <a:ext cx="1885950" cy="226071"/>
            </a:xfrm>
            <a:prstGeom prst="rect">
              <a:avLst/>
            </a:prstGeom>
            <a:noFill/>
            <a:ln w="9525">
              <a:noFill/>
              <a:miter lim="800000"/>
              <a:headEnd/>
              <a:tailEnd/>
            </a:ln>
            <a:effectLst/>
          </p:spPr>
          <p:txBody>
            <a:bodyPr lIns="58669" tIns="29329" rIns="58669" bIns="29329">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pSp>
    </p:spTree>
    <p:extLst>
      <p:ext uri="{BB962C8B-B14F-4D97-AF65-F5344CB8AC3E}">
        <p14:creationId xmlns:p14="http://schemas.microsoft.com/office/powerpoint/2010/main" val="2596723683"/>
      </p:ext>
    </p:extLst>
  </p:cSld>
  <p:clrMap bg1="lt1" tx1="dk1" bg2="lt2" tx2="dk2" accent1="accent1" accent2="accent2" accent3="accent3" accent4="accent4" accent5="accent5" accent6="accent6" hlink="hlink" folHlink="folHlink"/>
  <p:sldLayoutIdLst>
    <p:sldLayoutId id="2147483662" r:id="rId1"/>
  </p:sldLayoutIdLst>
  <p:txStyles>
    <p:titleStyle>
      <a:lvl1pPr algn="ctr" defTabSz="2821436" rtl="0" eaLnBrk="1" latinLnBrk="0" hangingPunct="1">
        <a:spcBef>
          <a:spcPct val="0"/>
        </a:spcBef>
        <a:buNone/>
        <a:defRPr sz="5600" kern="1200">
          <a:solidFill>
            <a:schemeClr val="bg1"/>
          </a:solidFill>
          <a:latin typeface="Trebuchet MS" pitchFamily="34" charset="0"/>
          <a:ea typeface="+mj-ea"/>
          <a:cs typeface="+mj-cs"/>
        </a:defRPr>
      </a:lvl1pPr>
    </p:titleStyle>
    <p:bodyStyle>
      <a:lvl1pPr marL="1058039" indent="-1058039" algn="l" defTabSz="2821436" rtl="0" eaLnBrk="1" latinLnBrk="0" hangingPunct="1">
        <a:spcBef>
          <a:spcPct val="20000"/>
        </a:spcBef>
        <a:buFont typeface="Arial" pitchFamily="34" charset="0"/>
        <a:buChar char="•"/>
        <a:defRPr sz="9900" kern="1200">
          <a:solidFill>
            <a:schemeClr val="tx1"/>
          </a:solidFill>
          <a:latin typeface="+mn-lt"/>
          <a:ea typeface="+mn-ea"/>
          <a:cs typeface="+mn-cs"/>
        </a:defRPr>
      </a:lvl1pPr>
      <a:lvl2pPr marL="2292417" indent="-881699" algn="l" defTabSz="2821436" rtl="0" eaLnBrk="1" latinLnBrk="0" hangingPunct="1">
        <a:spcBef>
          <a:spcPct val="20000"/>
        </a:spcBef>
        <a:buFont typeface="Arial" pitchFamily="34" charset="0"/>
        <a:buChar char="–"/>
        <a:defRPr sz="8700" kern="1200">
          <a:solidFill>
            <a:schemeClr val="tx1"/>
          </a:solidFill>
          <a:latin typeface="+mn-lt"/>
          <a:ea typeface="+mn-ea"/>
          <a:cs typeface="+mn-cs"/>
        </a:defRPr>
      </a:lvl2pPr>
      <a:lvl3pPr marL="3526796" indent="-705359" algn="l" defTabSz="2821436" rtl="0" eaLnBrk="1" latinLnBrk="0" hangingPunct="1">
        <a:spcBef>
          <a:spcPct val="20000"/>
        </a:spcBef>
        <a:buFont typeface="Arial" pitchFamily="34" charset="0"/>
        <a:buChar char="•"/>
        <a:defRPr sz="7400" kern="1200">
          <a:solidFill>
            <a:schemeClr val="tx1"/>
          </a:solidFill>
          <a:latin typeface="+mn-lt"/>
          <a:ea typeface="+mn-ea"/>
          <a:cs typeface="+mn-cs"/>
        </a:defRPr>
      </a:lvl3pPr>
      <a:lvl4pPr marL="4937514"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4pPr>
      <a:lvl5pPr marL="6348231"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5pPr>
      <a:lvl6pPr marL="7758950"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6pPr>
      <a:lvl7pPr marL="9169667"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7pPr>
      <a:lvl8pPr marL="10580386"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8pPr>
      <a:lvl9pPr marL="11991103"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9pPr>
    </p:bodyStyle>
    <p:other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7" name="Table 36">
            <a:extLst>
              <a:ext uri="{FF2B5EF4-FFF2-40B4-BE49-F238E27FC236}">
                <a16:creationId xmlns:a16="http://schemas.microsoft.com/office/drawing/2014/main" id="{BDF361FC-34CB-EF44-B5AC-E6A96F11DF49}"/>
              </a:ext>
            </a:extLst>
          </p:cNvPr>
          <p:cNvGraphicFramePr>
            <a:graphicFrameLocks noGrp="1"/>
          </p:cNvGraphicFramePr>
          <p:nvPr userDrawn="1">
            <p:extLst>
              <p:ext uri="{D42A27DB-BD31-4B8C-83A1-F6EECF244321}">
                <p14:modId xmlns:p14="http://schemas.microsoft.com/office/powerpoint/2010/main" val="217988447"/>
              </p:ext>
            </p:extLst>
          </p:nvPr>
        </p:nvGraphicFramePr>
        <p:xfrm>
          <a:off x="-6363995" y="-667"/>
          <a:ext cx="6099844" cy="16554581"/>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62966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800" b="0" spc="600" dirty="0">
                          <a:solidFill>
                            <a:srgbClr val="1F3A4E"/>
                          </a:solidFill>
                          <a:latin typeface="Arial Black" panose="020B0A04020102020204" pitchFamily="34" charset="0"/>
                        </a:rPr>
                        <a:t>QUICK START GUIDE</a:t>
                      </a:r>
                      <a:br>
                        <a:rPr lang="en-US" sz="18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8706">
                <a:tc gridSpan="2">
                  <a:txBody>
                    <a:bodyPr/>
                    <a:lstStyle/>
                    <a:p>
                      <a:pPr defTabSz="3765639"/>
                      <a:r>
                        <a:rPr lang="en-US" sz="1100" i="0" dirty="0">
                          <a:solidFill>
                            <a:srgbClr val="D9D9D9"/>
                          </a:solidFill>
                          <a:latin typeface="Arial"/>
                          <a:cs typeface="Arial"/>
                        </a:rPr>
                        <a:t>This PowerPoint template produces a </a:t>
                      </a:r>
                      <a:r>
                        <a:rPr lang="en-US" sz="1100" i="0" dirty="0">
                          <a:solidFill>
                            <a:srgbClr val="FFC000"/>
                          </a:solidFill>
                          <a:latin typeface="Arial"/>
                          <a:cs typeface="Arial"/>
                        </a:rPr>
                        <a:t>36"x72" </a:t>
                      </a:r>
                      <a:r>
                        <a:rPr lang="en-US" sz="1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the  </a:t>
                      </a:r>
                      <a:r>
                        <a:rPr lang="en-US" sz="1100" i="0" dirty="0">
                          <a:solidFill>
                            <a:srgbClr val="FFC000"/>
                          </a:solidFill>
                          <a:latin typeface="Arial"/>
                          <a:cs typeface="Arial"/>
                        </a:rPr>
                        <a:t>HELP DESK</a:t>
                      </a:r>
                      <a:r>
                        <a:rPr lang="en-US" sz="1100" i="0" baseline="0" dirty="0">
                          <a:solidFill>
                            <a:srgbClr val="D9D9D9"/>
                          </a:solidFill>
                          <a:latin typeface="Arial"/>
                          <a:cs typeface="Arial"/>
                        </a:rPr>
                        <a:t> </a:t>
                      </a:r>
                      <a:r>
                        <a:rPr lang="en-US" sz="1100" i="0" dirty="0">
                          <a:solidFill>
                            <a:srgbClr val="D9D9D9"/>
                          </a:solidFill>
                          <a:latin typeface="Arial"/>
                          <a:cs typeface="Arial"/>
                        </a:rPr>
                        <a:t>tab.</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To print your poster using our same-day professional printing service,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a:t>
                      </a:r>
                      <a:r>
                        <a:rPr lang="en-US" sz="1100" i="0" dirty="0">
                          <a:solidFill>
                            <a:srgbClr val="FFC000"/>
                          </a:solidFill>
                          <a:latin typeface="Arial"/>
                          <a:cs typeface="Arial"/>
                        </a:rPr>
                        <a:t>Order your poster</a:t>
                      </a:r>
                      <a:r>
                        <a:rPr lang="en-US" sz="1100" i="0" dirty="0">
                          <a:solidFill>
                            <a:srgbClr val="D9D9D9"/>
                          </a:solidFill>
                          <a:latin typeface="Arial"/>
                          <a:cs typeface="Arial"/>
                        </a:rPr>
                        <a:t>".</a:t>
                      </a:r>
                      <a:endParaRPr lang="en-US" sz="1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2941">
                <a:tc>
                  <a:txBody>
                    <a:bodyPr/>
                    <a:lstStyle/>
                    <a:p>
                      <a:pPr algn="ctr"/>
                      <a:endParaRPr lang="en-US" sz="1100" dirty="0">
                        <a:solidFill>
                          <a:srgbClr val="1F3A4E"/>
                        </a:solidFill>
                      </a:endParaRPr>
                    </a:p>
                    <a:p>
                      <a:pPr algn="ctr"/>
                      <a:endParaRPr lang="en-US" sz="1100" dirty="0">
                        <a:solidFill>
                          <a:srgbClr val="1F3A4E"/>
                        </a:solidFill>
                      </a:endParaRPr>
                    </a:p>
                    <a:p>
                      <a:pPr algn="ctr"/>
                      <a:r>
                        <a:rPr lang="en-US" sz="1100" dirty="0">
                          <a:solidFill>
                            <a:schemeClr val="bg1"/>
                          </a:solidFill>
                          <a:latin typeface="Arial" panose="020B0604020202020204" pitchFamily="34" charset="0"/>
                          <a:cs typeface="Arial" panose="020B0604020202020204" pitchFamily="34" charset="0"/>
                        </a:rPr>
                        <a:t>This is a template for a</a:t>
                      </a:r>
                    </a:p>
                    <a:p>
                      <a:pPr marL="0" marR="0" lvl="0" indent="0" algn="ctr" defTabSz="219445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Arial" panose="020B0604020202020204" pitchFamily="34" charset="0"/>
                          <a:cs typeface="Arial" panose="020B0604020202020204" pitchFamily="34" charset="0"/>
                        </a:rPr>
                        <a:t>presentation poster </a:t>
                      </a:r>
                      <a:br>
                        <a:rPr lang="en-US" sz="1100" dirty="0">
                          <a:solidFill>
                            <a:schemeClr val="bg1"/>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36 inches tall</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by</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72 inches wide</a:t>
                      </a:r>
                      <a:br>
                        <a:rPr lang="en-US" sz="1100" dirty="0">
                          <a:solidFill>
                            <a:schemeClr val="bg1"/>
                          </a:solidFill>
                          <a:latin typeface="Arial" panose="020B0604020202020204" pitchFamily="34" charset="0"/>
                          <a:cs typeface="Arial" panose="020B0604020202020204" pitchFamily="34" charset="0"/>
                        </a:rPr>
                      </a:br>
                      <a:endParaRPr lang="en-US" sz="1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42 tall x 84 wide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48 tall x 96 wide</a:t>
                      </a:r>
                    </a:p>
                  </a:txBody>
                  <a:tcPr marL="182880" marT="137160">
                    <a:solidFill>
                      <a:srgbClr val="010101"/>
                    </a:solidFill>
                  </a:tcPr>
                </a:tc>
                <a:extLst>
                  <a:ext uri="{0D108BD9-81ED-4DB2-BD59-A6C34878D82A}">
                    <a16:rowId xmlns:a16="http://schemas.microsoft.com/office/drawing/2014/main" val="10008"/>
                  </a:ext>
                </a:extLst>
              </a:tr>
              <a:tr h="2160040">
                <a:tc>
                  <a:txBody>
                    <a:bodyPr/>
                    <a:lstStyle/>
                    <a:p>
                      <a:endParaRPr lang="en-US" sz="1100" dirty="0">
                        <a:solidFill>
                          <a:srgbClr val="1F3A4E"/>
                        </a:solidFill>
                      </a:endParaRPr>
                    </a:p>
                  </a:txBody>
                  <a:tcPr>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105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1. </a:t>
                      </a:r>
                      <a:r>
                        <a:rPr lang="en-US" sz="1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2. </a:t>
                      </a:r>
                      <a:r>
                        <a:rPr lang="en-US" sz="1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90685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6164">
                <a:tc>
                  <a:txBody>
                    <a:bodyPr/>
                    <a:lstStyle/>
                    <a:p>
                      <a:endParaRPr lang="en-US" sz="1100" dirty="0">
                        <a:solidFill>
                          <a:srgbClr val="1F3A4E"/>
                        </a:solidFill>
                      </a:endParaRPr>
                    </a:p>
                  </a:txBody>
                  <a:tcPr>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1772445">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4977">
                <a:tc gridSpan="2">
                  <a:txBody>
                    <a:bodyPr/>
                    <a:lstStyle/>
                    <a:p>
                      <a:endParaRPr lang="en-US" sz="1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8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529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9" name="Group 8">
            <a:extLst>
              <a:ext uri="{FF2B5EF4-FFF2-40B4-BE49-F238E27FC236}">
                <a16:creationId xmlns:a16="http://schemas.microsoft.com/office/drawing/2014/main" id="{A6ADBD99-BE56-6C4A-AAB9-C3CA74DAF898}"/>
              </a:ext>
            </a:extLst>
          </p:cNvPr>
          <p:cNvGrpSpPr/>
          <p:nvPr userDrawn="1"/>
        </p:nvGrpSpPr>
        <p:grpSpPr>
          <a:xfrm>
            <a:off x="-105508" y="-62877"/>
            <a:ext cx="33081649" cy="16629451"/>
            <a:chOff x="-105508" y="-62877"/>
            <a:chExt cx="33081649" cy="16629451"/>
          </a:xfrm>
        </p:grpSpPr>
        <p:sp>
          <p:nvSpPr>
            <p:cNvPr id="10" name="Freeform 9">
              <a:extLst>
                <a:ext uri="{FF2B5EF4-FFF2-40B4-BE49-F238E27FC236}">
                  <a16:creationId xmlns:a16="http://schemas.microsoft.com/office/drawing/2014/main" id="{8299802E-B9BF-3B4C-AAF8-F730EF23AD50}"/>
                </a:ext>
              </a:extLst>
            </p:cNvPr>
            <p:cNvSpPr/>
            <p:nvPr userDrawn="1"/>
          </p:nvSpPr>
          <p:spPr>
            <a:xfrm>
              <a:off x="-51760" y="-53760"/>
              <a:ext cx="33027901" cy="1662033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FEE49565-9B87-BF4E-9698-98460A7D4A46}"/>
                </a:ext>
              </a:extLst>
            </p:cNvPr>
            <p:cNvSpPr/>
            <p:nvPr userDrawn="1"/>
          </p:nvSpPr>
          <p:spPr>
            <a:xfrm flipH="1" flipV="1">
              <a:off x="-51760" y="-53760"/>
              <a:ext cx="33027899" cy="16611782"/>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37D602BC-7DC4-6E42-B356-921186B81E04}"/>
                </a:ext>
              </a:extLst>
            </p:cNvPr>
            <p:cNvSpPr/>
            <p:nvPr userDrawn="1"/>
          </p:nvSpPr>
          <p:spPr>
            <a:xfrm>
              <a:off x="-105508" y="-62877"/>
              <a:ext cx="33081649" cy="1662945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Box 14">
              <a:extLst>
                <a:ext uri="{FF2B5EF4-FFF2-40B4-BE49-F238E27FC236}">
                  <a16:creationId xmlns:a16="http://schemas.microsoft.com/office/drawing/2014/main" id="{87D63EAB-50A1-624E-959A-4B95279EC395}"/>
                </a:ext>
              </a:extLst>
            </p:cNvPr>
            <p:cNvSpPr txBox="1">
              <a:spLocks noChangeArrowheads="1"/>
            </p:cNvSpPr>
            <p:nvPr userDrawn="1"/>
          </p:nvSpPr>
          <p:spPr bwMode="auto">
            <a:xfrm>
              <a:off x="614365" y="16004739"/>
              <a:ext cx="1885950" cy="226071"/>
            </a:xfrm>
            <a:prstGeom prst="rect">
              <a:avLst/>
            </a:prstGeom>
            <a:noFill/>
            <a:ln w="9525">
              <a:noFill/>
              <a:miter lim="800000"/>
              <a:headEnd/>
              <a:tailEnd/>
            </a:ln>
            <a:effectLst/>
          </p:spPr>
          <p:txBody>
            <a:bodyPr lIns="58669" tIns="29329" rIns="58669" bIns="29329">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pSp>
      <p:graphicFrame>
        <p:nvGraphicFramePr>
          <p:cNvPr id="15" name="Table 14">
            <a:extLst>
              <a:ext uri="{FF2B5EF4-FFF2-40B4-BE49-F238E27FC236}">
                <a16:creationId xmlns:a16="http://schemas.microsoft.com/office/drawing/2014/main" id="{4C583626-5BA3-4ED0-AF0F-18379515E7F4}"/>
              </a:ext>
            </a:extLst>
          </p:cNvPr>
          <p:cNvGraphicFramePr>
            <a:graphicFrameLocks noGrp="1"/>
          </p:cNvGraphicFramePr>
          <p:nvPr userDrawn="1">
            <p:extLst>
              <p:ext uri="{D42A27DB-BD31-4B8C-83A1-F6EECF244321}">
                <p14:modId xmlns:p14="http://schemas.microsoft.com/office/powerpoint/2010/main" val="2502086864"/>
              </p:ext>
            </p:extLst>
          </p:nvPr>
        </p:nvGraphicFramePr>
        <p:xfrm>
          <a:off x="33134784" y="-26718"/>
          <a:ext cx="6099844" cy="16632915"/>
        </p:xfrm>
        <a:graphic>
          <a:graphicData uri="http://schemas.openxmlformats.org/drawingml/2006/table">
            <a:tbl>
              <a:tblPr firstRow="1" bandRow="1">
                <a:tableStyleId>{5C22544A-7EE6-4342-B048-85BDC9FD1C3A}</a:tableStyleId>
              </a:tblPr>
              <a:tblGrid>
                <a:gridCol w="3056584">
                  <a:extLst>
                    <a:ext uri="{9D8B030D-6E8A-4147-A177-3AD203B41FA5}">
                      <a16:colId xmlns:a16="http://schemas.microsoft.com/office/drawing/2014/main" val="20000"/>
                    </a:ext>
                  </a:extLst>
                </a:gridCol>
                <a:gridCol w="3043260">
                  <a:extLst>
                    <a:ext uri="{9D8B030D-6E8A-4147-A177-3AD203B41FA5}">
                      <a16:colId xmlns:a16="http://schemas.microsoft.com/office/drawing/2014/main" val="4164475170"/>
                    </a:ext>
                  </a:extLst>
                </a:gridCol>
              </a:tblGrid>
              <a:tr h="85565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2710095">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178674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5220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40706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1853928">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27641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659987">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073273">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60" r:id="rId1"/>
  </p:sldLayoutIdLst>
  <p:txStyles>
    <p:titleStyle>
      <a:lvl1pPr algn="ctr" defTabSz="2821436" rtl="0" eaLnBrk="1" latinLnBrk="0" hangingPunct="1">
        <a:spcBef>
          <a:spcPct val="0"/>
        </a:spcBef>
        <a:buNone/>
        <a:defRPr sz="5600" kern="1200">
          <a:solidFill>
            <a:schemeClr val="bg1"/>
          </a:solidFill>
          <a:latin typeface="Trebuchet MS" pitchFamily="34" charset="0"/>
          <a:ea typeface="+mj-ea"/>
          <a:cs typeface="+mj-cs"/>
        </a:defRPr>
      </a:lvl1pPr>
    </p:titleStyle>
    <p:bodyStyle>
      <a:lvl1pPr marL="1058039" indent="-1058039" algn="l" defTabSz="2821436" rtl="0" eaLnBrk="1" latinLnBrk="0" hangingPunct="1">
        <a:spcBef>
          <a:spcPct val="20000"/>
        </a:spcBef>
        <a:buFont typeface="Arial" pitchFamily="34" charset="0"/>
        <a:buChar char="•"/>
        <a:defRPr sz="9900" kern="1200">
          <a:solidFill>
            <a:schemeClr val="tx1"/>
          </a:solidFill>
          <a:latin typeface="+mn-lt"/>
          <a:ea typeface="+mn-ea"/>
          <a:cs typeface="+mn-cs"/>
        </a:defRPr>
      </a:lvl1pPr>
      <a:lvl2pPr marL="2292417" indent="-881699" algn="l" defTabSz="2821436" rtl="0" eaLnBrk="1" latinLnBrk="0" hangingPunct="1">
        <a:spcBef>
          <a:spcPct val="20000"/>
        </a:spcBef>
        <a:buFont typeface="Arial" pitchFamily="34" charset="0"/>
        <a:buChar char="–"/>
        <a:defRPr sz="8700" kern="1200">
          <a:solidFill>
            <a:schemeClr val="tx1"/>
          </a:solidFill>
          <a:latin typeface="+mn-lt"/>
          <a:ea typeface="+mn-ea"/>
          <a:cs typeface="+mn-cs"/>
        </a:defRPr>
      </a:lvl2pPr>
      <a:lvl3pPr marL="3526796" indent="-705359" algn="l" defTabSz="2821436" rtl="0" eaLnBrk="1" latinLnBrk="0" hangingPunct="1">
        <a:spcBef>
          <a:spcPct val="20000"/>
        </a:spcBef>
        <a:buFont typeface="Arial" pitchFamily="34" charset="0"/>
        <a:buChar char="•"/>
        <a:defRPr sz="7400" kern="1200">
          <a:solidFill>
            <a:schemeClr val="tx1"/>
          </a:solidFill>
          <a:latin typeface="+mn-lt"/>
          <a:ea typeface="+mn-ea"/>
          <a:cs typeface="+mn-cs"/>
        </a:defRPr>
      </a:lvl3pPr>
      <a:lvl4pPr marL="4937514"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4pPr>
      <a:lvl5pPr marL="6348231"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5pPr>
      <a:lvl6pPr marL="7758950"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6pPr>
      <a:lvl7pPr marL="9169667"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7pPr>
      <a:lvl8pPr marL="10580386"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8pPr>
      <a:lvl9pPr marL="11991103"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9pPr>
    </p:bodyStyle>
    <p:other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4" name="Table 43">
            <a:extLst>
              <a:ext uri="{FF2B5EF4-FFF2-40B4-BE49-F238E27FC236}">
                <a16:creationId xmlns:a16="http://schemas.microsoft.com/office/drawing/2014/main" id="{D4D7658F-D585-AC42-8E25-050AAF3A7AB3}"/>
              </a:ext>
            </a:extLst>
          </p:cNvPr>
          <p:cNvGraphicFramePr>
            <a:graphicFrameLocks noGrp="1"/>
          </p:cNvGraphicFramePr>
          <p:nvPr userDrawn="1">
            <p:extLst>
              <p:ext uri="{D42A27DB-BD31-4B8C-83A1-F6EECF244321}">
                <p14:modId xmlns:p14="http://schemas.microsoft.com/office/powerpoint/2010/main" val="217988447"/>
              </p:ext>
            </p:extLst>
          </p:nvPr>
        </p:nvGraphicFramePr>
        <p:xfrm>
          <a:off x="-6363995" y="-667"/>
          <a:ext cx="6099844" cy="16554581"/>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62966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800" b="0" spc="600" dirty="0">
                          <a:solidFill>
                            <a:srgbClr val="1F3A4E"/>
                          </a:solidFill>
                          <a:latin typeface="Arial Black" panose="020B0A04020102020204" pitchFamily="34" charset="0"/>
                        </a:rPr>
                        <a:t>QUICK START GUIDE</a:t>
                      </a:r>
                      <a:br>
                        <a:rPr lang="en-US" sz="18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8706">
                <a:tc gridSpan="2">
                  <a:txBody>
                    <a:bodyPr/>
                    <a:lstStyle/>
                    <a:p>
                      <a:pPr defTabSz="3765639"/>
                      <a:r>
                        <a:rPr lang="en-US" sz="1100" i="0" dirty="0">
                          <a:solidFill>
                            <a:srgbClr val="D9D9D9"/>
                          </a:solidFill>
                          <a:latin typeface="Arial"/>
                          <a:cs typeface="Arial"/>
                        </a:rPr>
                        <a:t>This PowerPoint template produces a </a:t>
                      </a:r>
                      <a:r>
                        <a:rPr lang="en-US" sz="1100" i="0" dirty="0">
                          <a:solidFill>
                            <a:srgbClr val="FFC000"/>
                          </a:solidFill>
                          <a:latin typeface="Arial"/>
                          <a:cs typeface="Arial"/>
                        </a:rPr>
                        <a:t>36"x72" </a:t>
                      </a:r>
                      <a:r>
                        <a:rPr lang="en-US" sz="1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the  </a:t>
                      </a:r>
                      <a:r>
                        <a:rPr lang="en-US" sz="1100" i="0" dirty="0">
                          <a:solidFill>
                            <a:srgbClr val="FFC000"/>
                          </a:solidFill>
                          <a:latin typeface="Arial"/>
                          <a:cs typeface="Arial"/>
                        </a:rPr>
                        <a:t>HELP DESK</a:t>
                      </a:r>
                      <a:r>
                        <a:rPr lang="en-US" sz="1100" i="0" baseline="0" dirty="0">
                          <a:solidFill>
                            <a:srgbClr val="D9D9D9"/>
                          </a:solidFill>
                          <a:latin typeface="Arial"/>
                          <a:cs typeface="Arial"/>
                        </a:rPr>
                        <a:t> </a:t>
                      </a:r>
                      <a:r>
                        <a:rPr lang="en-US" sz="1100" i="0" dirty="0">
                          <a:solidFill>
                            <a:srgbClr val="D9D9D9"/>
                          </a:solidFill>
                          <a:latin typeface="Arial"/>
                          <a:cs typeface="Arial"/>
                        </a:rPr>
                        <a:t>tab.</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To print your poster using our same-day professional printing service,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a:t>
                      </a:r>
                      <a:r>
                        <a:rPr lang="en-US" sz="1100" i="0" dirty="0">
                          <a:solidFill>
                            <a:srgbClr val="FFC000"/>
                          </a:solidFill>
                          <a:latin typeface="Arial"/>
                          <a:cs typeface="Arial"/>
                        </a:rPr>
                        <a:t>Order your poster</a:t>
                      </a:r>
                      <a:r>
                        <a:rPr lang="en-US" sz="1100" i="0" dirty="0">
                          <a:solidFill>
                            <a:srgbClr val="D9D9D9"/>
                          </a:solidFill>
                          <a:latin typeface="Arial"/>
                          <a:cs typeface="Arial"/>
                        </a:rPr>
                        <a:t>".</a:t>
                      </a:r>
                      <a:endParaRPr lang="en-US" sz="1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2941">
                <a:tc>
                  <a:txBody>
                    <a:bodyPr/>
                    <a:lstStyle/>
                    <a:p>
                      <a:pPr algn="ctr"/>
                      <a:endParaRPr lang="en-US" sz="1100" dirty="0">
                        <a:solidFill>
                          <a:srgbClr val="1F3A4E"/>
                        </a:solidFill>
                      </a:endParaRPr>
                    </a:p>
                    <a:p>
                      <a:pPr algn="ctr"/>
                      <a:endParaRPr lang="en-US" sz="1100" dirty="0">
                        <a:solidFill>
                          <a:srgbClr val="1F3A4E"/>
                        </a:solidFill>
                      </a:endParaRPr>
                    </a:p>
                    <a:p>
                      <a:pPr algn="ctr"/>
                      <a:r>
                        <a:rPr lang="en-US" sz="1100" dirty="0">
                          <a:solidFill>
                            <a:schemeClr val="bg1"/>
                          </a:solidFill>
                          <a:latin typeface="Arial" panose="020B0604020202020204" pitchFamily="34" charset="0"/>
                          <a:cs typeface="Arial" panose="020B0604020202020204" pitchFamily="34" charset="0"/>
                        </a:rPr>
                        <a:t>This is a template for a</a:t>
                      </a:r>
                    </a:p>
                    <a:p>
                      <a:pPr marL="0" marR="0" lvl="0" indent="0" algn="ctr" defTabSz="219445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Arial" panose="020B0604020202020204" pitchFamily="34" charset="0"/>
                          <a:cs typeface="Arial" panose="020B0604020202020204" pitchFamily="34" charset="0"/>
                        </a:rPr>
                        <a:t>presentation poster </a:t>
                      </a:r>
                      <a:br>
                        <a:rPr lang="en-US" sz="1100" dirty="0">
                          <a:solidFill>
                            <a:schemeClr val="bg1"/>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36 inches tall</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by</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72 inches wide</a:t>
                      </a:r>
                      <a:br>
                        <a:rPr lang="en-US" sz="1100" dirty="0">
                          <a:solidFill>
                            <a:schemeClr val="bg1"/>
                          </a:solidFill>
                          <a:latin typeface="Arial" panose="020B0604020202020204" pitchFamily="34" charset="0"/>
                          <a:cs typeface="Arial" panose="020B0604020202020204" pitchFamily="34" charset="0"/>
                        </a:rPr>
                      </a:br>
                      <a:endParaRPr lang="en-US" sz="1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42 tall x 84 wide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48 tall x 96 wide</a:t>
                      </a:r>
                    </a:p>
                  </a:txBody>
                  <a:tcPr marL="182880" marT="137160">
                    <a:solidFill>
                      <a:srgbClr val="010101"/>
                    </a:solidFill>
                  </a:tcPr>
                </a:tc>
                <a:extLst>
                  <a:ext uri="{0D108BD9-81ED-4DB2-BD59-A6C34878D82A}">
                    <a16:rowId xmlns:a16="http://schemas.microsoft.com/office/drawing/2014/main" val="10008"/>
                  </a:ext>
                </a:extLst>
              </a:tr>
              <a:tr h="2160040">
                <a:tc>
                  <a:txBody>
                    <a:bodyPr/>
                    <a:lstStyle/>
                    <a:p>
                      <a:endParaRPr lang="en-US" sz="1100" dirty="0">
                        <a:solidFill>
                          <a:srgbClr val="1F3A4E"/>
                        </a:solidFill>
                      </a:endParaRPr>
                    </a:p>
                  </a:txBody>
                  <a:tcPr>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105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1. </a:t>
                      </a:r>
                      <a:r>
                        <a:rPr lang="en-US" sz="1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2. </a:t>
                      </a:r>
                      <a:r>
                        <a:rPr lang="en-US" sz="1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90685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6164">
                <a:tc>
                  <a:txBody>
                    <a:bodyPr/>
                    <a:lstStyle/>
                    <a:p>
                      <a:endParaRPr lang="en-US" sz="1100" dirty="0">
                        <a:solidFill>
                          <a:srgbClr val="1F3A4E"/>
                        </a:solidFill>
                      </a:endParaRPr>
                    </a:p>
                  </a:txBody>
                  <a:tcPr>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1772445">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4977">
                <a:tc gridSpan="2">
                  <a:txBody>
                    <a:bodyPr/>
                    <a:lstStyle/>
                    <a:p>
                      <a:endParaRPr lang="en-US" sz="1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8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529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9" name="Group 8">
            <a:extLst>
              <a:ext uri="{FF2B5EF4-FFF2-40B4-BE49-F238E27FC236}">
                <a16:creationId xmlns:a16="http://schemas.microsoft.com/office/drawing/2014/main" id="{7984E877-306A-FE44-9335-E6BB7F03C4A2}"/>
              </a:ext>
            </a:extLst>
          </p:cNvPr>
          <p:cNvGrpSpPr/>
          <p:nvPr userDrawn="1"/>
        </p:nvGrpSpPr>
        <p:grpSpPr>
          <a:xfrm>
            <a:off x="-105508" y="-62877"/>
            <a:ext cx="33081649" cy="16629451"/>
            <a:chOff x="-105508" y="-62877"/>
            <a:chExt cx="33081649" cy="16629451"/>
          </a:xfrm>
        </p:grpSpPr>
        <p:sp>
          <p:nvSpPr>
            <p:cNvPr id="10" name="Freeform 9">
              <a:extLst>
                <a:ext uri="{FF2B5EF4-FFF2-40B4-BE49-F238E27FC236}">
                  <a16:creationId xmlns:a16="http://schemas.microsoft.com/office/drawing/2014/main" id="{448A5BE2-B2C9-4E41-856C-A91F1A7AC198}"/>
                </a:ext>
              </a:extLst>
            </p:cNvPr>
            <p:cNvSpPr/>
            <p:nvPr userDrawn="1"/>
          </p:nvSpPr>
          <p:spPr>
            <a:xfrm>
              <a:off x="-51760" y="-53760"/>
              <a:ext cx="33027901" cy="1662033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86104363-88EB-304D-916D-504B156A0116}"/>
                </a:ext>
              </a:extLst>
            </p:cNvPr>
            <p:cNvSpPr/>
            <p:nvPr userDrawn="1"/>
          </p:nvSpPr>
          <p:spPr>
            <a:xfrm flipH="1" flipV="1">
              <a:off x="-51760" y="-53760"/>
              <a:ext cx="33027899" cy="16611782"/>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0901EAC2-1112-A14A-AA28-39D424DAA43B}"/>
                </a:ext>
              </a:extLst>
            </p:cNvPr>
            <p:cNvSpPr/>
            <p:nvPr userDrawn="1"/>
          </p:nvSpPr>
          <p:spPr>
            <a:xfrm>
              <a:off x="-105508" y="-62877"/>
              <a:ext cx="33081649" cy="1662945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Box 14">
              <a:extLst>
                <a:ext uri="{FF2B5EF4-FFF2-40B4-BE49-F238E27FC236}">
                  <a16:creationId xmlns:a16="http://schemas.microsoft.com/office/drawing/2014/main" id="{F2354D5E-2254-3B4C-857E-F533DB40D6E9}"/>
                </a:ext>
              </a:extLst>
            </p:cNvPr>
            <p:cNvSpPr txBox="1">
              <a:spLocks noChangeArrowheads="1"/>
            </p:cNvSpPr>
            <p:nvPr userDrawn="1"/>
          </p:nvSpPr>
          <p:spPr bwMode="auto">
            <a:xfrm>
              <a:off x="614365" y="16004739"/>
              <a:ext cx="1885950" cy="226071"/>
            </a:xfrm>
            <a:prstGeom prst="rect">
              <a:avLst/>
            </a:prstGeom>
            <a:noFill/>
            <a:ln w="9525">
              <a:noFill/>
              <a:miter lim="800000"/>
              <a:headEnd/>
              <a:tailEnd/>
            </a:ln>
            <a:effectLst/>
          </p:spPr>
          <p:txBody>
            <a:bodyPr lIns="58669" tIns="29329" rIns="58669" bIns="29329">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pSp>
      <p:graphicFrame>
        <p:nvGraphicFramePr>
          <p:cNvPr id="15" name="Table 14">
            <a:extLst>
              <a:ext uri="{FF2B5EF4-FFF2-40B4-BE49-F238E27FC236}">
                <a16:creationId xmlns:a16="http://schemas.microsoft.com/office/drawing/2014/main" id="{C680D22F-BB12-4F94-AD83-BDE15303E55B}"/>
              </a:ext>
            </a:extLst>
          </p:cNvPr>
          <p:cNvGraphicFramePr>
            <a:graphicFrameLocks noGrp="1"/>
          </p:cNvGraphicFramePr>
          <p:nvPr userDrawn="1">
            <p:extLst>
              <p:ext uri="{D42A27DB-BD31-4B8C-83A1-F6EECF244321}">
                <p14:modId xmlns:p14="http://schemas.microsoft.com/office/powerpoint/2010/main" val="2502086864"/>
              </p:ext>
            </p:extLst>
          </p:nvPr>
        </p:nvGraphicFramePr>
        <p:xfrm>
          <a:off x="33134784" y="-26718"/>
          <a:ext cx="6099844" cy="16632915"/>
        </p:xfrm>
        <a:graphic>
          <a:graphicData uri="http://schemas.openxmlformats.org/drawingml/2006/table">
            <a:tbl>
              <a:tblPr firstRow="1" bandRow="1">
                <a:tableStyleId>{5C22544A-7EE6-4342-B048-85BDC9FD1C3A}</a:tableStyleId>
              </a:tblPr>
              <a:tblGrid>
                <a:gridCol w="3056584">
                  <a:extLst>
                    <a:ext uri="{9D8B030D-6E8A-4147-A177-3AD203B41FA5}">
                      <a16:colId xmlns:a16="http://schemas.microsoft.com/office/drawing/2014/main" val="20000"/>
                    </a:ext>
                  </a:extLst>
                </a:gridCol>
                <a:gridCol w="3043260">
                  <a:extLst>
                    <a:ext uri="{9D8B030D-6E8A-4147-A177-3AD203B41FA5}">
                      <a16:colId xmlns:a16="http://schemas.microsoft.com/office/drawing/2014/main" val="4164475170"/>
                    </a:ext>
                  </a:extLst>
                </a:gridCol>
              </a:tblGrid>
              <a:tr h="85565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2710095">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178674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5220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40706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1853928">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27641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659987">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073273">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821436" rtl="0" eaLnBrk="1" latinLnBrk="0" hangingPunct="1">
        <a:spcBef>
          <a:spcPct val="0"/>
        </a:spcBef>
        <a:buNone/>
        <a:defRPr sz="5600" kern="1200">
          <a:solidFill>
            <a:schemeClr val="bg1"/>
          </a:solidFill>
          <a:latin typeface="Trebuchet MS" pitchFamily="34" charset="0"/>
          <a:ea typeface="+mj-ea"/>
          <a:cs typeface="+mj-cs"/>
        </a:defRPr>
      </a:lvl1pPr>
    </p:titleStyle>
    <p:bodyStyle>
      <a:lvl1pPr marL="1058039" indent="-1058039" algn="l" defTabSz="2821436" rtl="0" eaLnBrk="1" latinLnBrk="0" hangingPunct="1">
        <a:spcBef>
          <a:spcPct val="20000"/>
        </a:spcBef>
        <a:buFont typeface="Arial" pitchFamily="34" charset="0"/>
        <a:buChar char="•"/>
        <a:defRPr sz="9900" kern="1200">
          <a:solidFill>
            <a:schemeClr val="tx1"/>
          </a:solidFill>
          <a:latin typeface="+mn-lt"/>
          <a:ea typeface="+mn-ea"/>
          <a:cs typeface="+mn-cs"/>
        </a:defRPr>
      </a:lvl1pPr>
      <a:lvl2pPr marL="2292417" indent="-881699" algn="l" defTabSz="2821436" rtl="0" eaLnBrk="1" latinLnBrk="0" hangingPunct="1">
        <a:spcBef>
          <a:spcPct val="20000"/>
        </a:spcBef>
        <a:buFont typeface="Arial" pitchFamily="34" charset="0"/>
        <a:buChar char="–"/>
        <a:defRPr sz="8700" kern="1200">
          <a:solidFill>
            <a:schemeClr val="tx1"/>
          </a:solidFill>
          <a:latin typeface="+mn-lt"/>
          <a:ea typeface="+mn-ea"/>
          <a:cs typeface="+mn-cs"/>
        </a:defRPr>
      </a:lvl2pPr>
      <a:lvl3pPr marL="3526796" indent="-705359" algn="l" defTabSz="2821436" rtl="0" eaLnBrk="1" latinLnBrk="0" hangingPunct="1">
        <a:spcBef>
          <a:spcPct val="20000"/>
        </a:spcBef>
        <a:buFont typeface="Arial" pitchFamily="34" charset="0"/>
        <a:buChar char="•"/>
        <a:defRPr sz="7400" kern="1200">
          <a:solidFill>
            <a:schemeClr val="tx1"/>
          </a:solidFill>
          <a:latin typeface="+mn-lt"/>
          <a:ea typeface="+mn-ea"/>
          <a:cs typeface="+mn-cs"/>
        </a:defRPr>
      </a:lvl3pPr>
      <a:lvl4pPr marL="4937514"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4pPr>
      <a:lvl5pPr marL="6348231"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5pPr>
      <a:lvl6pPr marL="7758950"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6pPr>
      <a:lvl7pPr marL="9169667"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7pPr>
      <a:lvl8pPr marL="10580386"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8pPr>
      <a:lvl9pPr marL="11991103"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9pPr>
    </p:bodyStyle>
    <p:other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54" name="Text Placeholder 153"/>
          <p:cNvSpPr>
            <a:spLocks noGrp="1"/>
          </p:cNvSpPr>
          <p:nvPr>
            <p:ph type="body" sz="quarter" idx="10"/>
          </p:nvPr>
        </p:nvSpPr>
        <p:spPr>
          <a:xfrm>
            <a:off x="347381" y="7292604"/>
            <a:ext cx="7825476" cy="353943"/>
          </a:xfrm>
        </p:spPr>
        <p:txBody>
          <a:bodyPr/>
          <a:lstStyle/>
          <a:p>
            <a:pPr algn="just">
              <a:lnSpc>
                <a:spcPct val="150000"/>
              </a:lnSpc>
            </a:pPr>
            <a:r>
              <a:rPr lang="en-US" dirty="0"/>
              <a:t>The null hypothesis shall be that a simple VGG model cannot perform better than a dermatologist based on accuracy and ROC’s AUC score.  The alternative hypothesis states that a simple VGG model can perform better than a dermatologist with regards to precision-recall AUC score.  A simple VGG layer shall be defined as a VGG architecture with less 16 or less layers, as this many layers are not considered deep learning, we will define them as being a simple VGG CNN. VGG architecture was selected for simplicity and ease of use.  The structure of the VGG architecture means there are less hyperparameters to tune.  Thus, our goal is to research if a simple CNN architecture can beat a clinician.</a:t>
            </a:r>
          </a:p>
          <a:p>
            <a:pPr algn="just">
              <a:lnSpc>
                <a:spcPct val="150000"/>
              </a:lnSpc>
            </a:pPr>
            <a:endParaRPr lang="en-US" sz="1600" dirty="0"/>
          </a:p>
        </p:txBody>
      </p:sp>
      <p:sp>
        <p:nvSpPr>
          <p:cNvPr id="155" name="Text Placeholder 154"/>
          <p:cNvSpPr>
            <a:spLocks noGrp="1"/>
          </p:cNvSpPr>
          <p:nvPr>
            <p:ph type="body" sz="quarter" idx="11"/>
          </p:nvPr>
        </p:nvSpPr>
        <p:spPr>
          <a:xfrm>
            <a:off x="355998" y="2682150"/>
            <a:ext cx="7825476" cy="549597"/>
          </a:xfrm>
        </p:spPr>
        <p:txBody>
          <a:bodyPr/>
          <a:lstStyle/>
          <a:p>
            <a:r>
              <a:rPr lang="en-US" sz="2800" dirty="0"/>
              <a:t>INTRODUCTION</a:t>
            </a:r>
          </a:p>
        </p:txBody>
      </p:sp>
      <p:sp>
        <p:nvSpPr>
          <p:cNvPr id="156" name="Text Placeholder 155"/>
          <p:cNvSpPr>
            <a:spLocks noGrp="1"/>
          </p:cNvSpPr>
          <p:nvPr>
            <p:ph type="body" sz="quarter" idx="20"/>
          </p:nvPr>
        </p:nvSpPr>
        <p:spPr>
          <a:xfrm>
            <a:off x="405164" y="9453818"/>
            <a:ext cx="7856368" cy="549597"/>
          </a:xfrm>
        </p:spPr>
        <p:txBody>
          <a:bodyPr/>
          <a:lstStyle/>
          <a:p>
            <a:r>
              <a:rPr lang="en-US" sz="2800" dirty="0"/>
              <a:t>METHODS</a:t>
            </a:r>
          </a:p>
        </p:txBody>
      </p:sp>
      <p:sp>
        <p:nvSpPr>
          <p:cNvPr id="157" name="Text Placeholder 156"/>
          <p:cNvSpPr>
            <a:spLocks noGrp="1"/>
          </p:cNvSpPr>
          <p:nvPr>
            <p:ph type="body" sz="quarter" idx="21"/>
          </p:nvPr>
        </p:nvSpPr>
        <p:spPr>
          <a:xfrm>
            <a:off x="355998" y="3160469"/>
            <a:ext cx="7825476" cy="3977820"/>
          </a:xfrm>
        </p:spPr>
        <p:txBody>
          <a:bodyPr/>
          <a:lstStyle/>
          <a:p>
            <a:pPr algn="just">
              <a:lnSpc>
                <a:spcPct val="150000"/>
              </a:lnSpc>
            </a:pPr>
            <a:r>
              <a:rPr lang="en-US" dirty="0"/>
              <a:t>Skin cancer classification is an extremely vital medical topic as incidence of skin neoplasms have been increasing worldwide (</a:t>
            </a:r>
            <a:r>
              <a:rPr lang="en-US" dirty="0" err="1"/>
              <a:t>Fabbrocini</a:t>
            </a:r>
            <a:r>
              <a:rPr lang="en-US" dirty="0"/>
              <a:t> et al., 2010)  The skin lesion cancer detection has been a challenging diagnostic when it comes to achieving high accuracy.  Dermatologists perform  this diagnostic challenge with an estimated 76-77% average accuracy while deep convolutional neural networks (CNN) have accuracy ranges of 81-84% (</a:t>
            </a:r>
            <a:r>
              <a:rPr lang="en-US" dirty="0" err="1"/>
              <a:t>Harangi</a:t>
            </a:r>
            <a:r>
              <a:rPr lang="en-US" dirty="0"/>
              <a:t>, 2018).  A few examples of these CNNs include </a:t>
            </a:r>
            <a:r>
              <a:rPr lang="en-US" dirty="0" err="1"/>
              <a:t>AlexNet</a:t>
            </a:r>
            <a:r>
              <a:rPr lang="en-US" dirty="0"/>
              <a:t>, </a:t>
            </a:r>
            <a:r>
              <a:rPr lang="en-US" dirty="0" err="1"/>
              <a:t>GoogLeNet</a:t>
            </a:r>
            <a:r>
              <a:rPr lang="en-US" dirty="0"/>
              <a:t>, VGG, InceptionV3, and Resnet to name the more popular ones (Karim, 2019).  Not only do deep CNNs have better accuracy than dermatologists, but CNNs also show a greater sensitivity compared to dermatologists, which are measured by the area under the curve (AUC) score of the precision-recall curve, with mean scores of 86% for CNNs and 79% for dermatologists, respectively (</a:t>
            </a:r>
            <a:r>
              <a:rPr lang="en-US" dirty="0" err="1"/>
              <a:t>Haenssle</a:t>
            </a:r>
            <a:r>
              <a:rPr lang="en-US" dirty="0"/>
              <a:t> et al., 2018).  Most of these models are novel architectures and extremely complex.  The author aims to compare a simple VGG model performance against dermatologist performance based on accuracy and AUC score (</a:t>
            </a:r>
            <a:r>
              <a:rPr lang="en-US" dirty="0" err="1"/>
              <a:t>Sik</a:t>
            </a:r>
            <a:r>
              <a:rPr lang="en-US" dirty="0"/>
              <a:t>-Ho Tsang, 2018).</a:t>
            </a:r>
            <a:endParaRPr lang="en-US" baseline="30000" dirty="0"/>
          </a:p>
        </p:txBody>
      </p:sp>
      <p:sp>
        <p:nvSpPr>
          <p:cNvPr id="158" name="Text Placeholder 157"/>
          <p:cNvSpPr>
            <a:spLocks noGrp="1"/>
          </p:cNvSpPr>
          <p:nvPr>
            <p:ph type="body" sz="quarter" idx="22"/>
          </p:nvPr>
        </p:nvSpPr>
        <p:spPr>
          <a:xfrm>
            <a:off x="384881" y="6937972"/>
            <a:ext cx="7825476" cy="549597"/>
          </a:xfrm>
        </p:spPr>
        <p:txBody>
          <a:bodyPr/>
          <a:lstStyle/>
          <a:p>
            <a:r>
              <a:rPr lang="en-US" sz="2800" dirty="0"/>
              <a:t>OBJECTIVES</a:t>
            </a:r>
          </a:p>
        </p:txBody>
      </p:sp>
      <p:sp>
        <p:nvSpPr>
          <p:cNvPr id="159" name="Text Placeholder 158"/>
          <p:cNvSpPr>
            <a:spLocks noGrp="1"/>
          </p:cNvSpPr>
          <p:nvPr>
            <p:ph type="body" sz="quarter" idx="25"/>
          </p:nvPr>
        </p:nvSpPr>
        <p:spPr>
          <a:xfrm>
            <a:off x="24785054" y="2682150"/>
            <a:ext cx="7779732" cy="549597"/>
          </a:xfrm>
        </p:spPr>
        <p:txBody>
          <a:bodyPr/>
          <a:lstStyle/>
          <a:p>
            <a:r>
              <a:rPr lang="en-US" sz="2800" dirty="0"/>
              <a:t>RESULTS (cont.)</a:t>
            </a:r>
          </a:p>
        </p:txBody>
      </p:sp>
      <p:sp>
        <p:nvSpPr>
          <p:cNvPr id="160" name="Text Placeholder 159"/>
          <p:cNvSpPr>
            <a:spLocks noGrp="1"/>
          </p:cNvSpPr>
          <p:nvPr>
            <p:ph type="body" sz="quarter" idx="26"/>
          </p:nvPr>
        </p:nvSpPr>
        <p:spPr>
          <a:xfrm>
            <a:off x="24785056" y="3160469"/>
            <a:ext cx="7779730" cy="1883593"/>
          </a:xfrm>
        </p:spPr>
        <p:txBody>
          <a:bodyPr/>
          <a:lstStyle/>
          <a:p>
            <a:pPr>
              <a:lnSpc>
                <a:spcPct val="150000"/>
              </a:lnSpc>
            </a:pPr>
            <a:r>
              <a:rPr lang="en-US" dirty="0"/>
              <a:t>The average precision-recall curve shows an AUC of 0.85. However, upon viewing figure 3, we can see that a high recall also happens with a precision score of around 0.2, which many false positives will be obtained.  Figure 4 shows a stratified by class precision-recall curve.</a:t>
            </a:r>
          </a:p>
          <a:p>
            <a:r>
              <a:rPr lang="en-US" b="1" dirty="0"/>
              <a:t>Figure 4.  Stratified Precision-Recall Curve for Model 2</a:t>
            </a:r>
          </a:p>
          <a:p>
            <a:endParaRPr lang="en-US" dirty="0"/>
          </a:p>
          <a:p>
            <a:endParaRPr lang="en-US" dirty="0"/>
          </a:p>
        </p:txBody>
      </p:sp>
      <p:sp>
        <p:nvSpPr>
          <p:cNvPr id="161" name="Text Placeholder 160"/>
          <p:cNvSpPr>
            <a:spLocks noGrp="1"/>
          </p:cNvSpPr>
          <p:nvPr>
            <p:ph type="body" sz="quarter" idx="27"/>
          </p:nvPr>
        </p:nvSpPr>
        <p:spPr/>
        <p:txBody>
          <a:bodyPr/>
          <a:lstStyle/>
          <a:p>
            <a:r>
              <a:rPr lang="en-US" dirty="0"/>
              <a:t>CONCLUSION</a:t>
            </a:r>
          </a:p>
        </p:txBody>
      </p:sp>
      <p:sp>
        <p:nvSpPr>
          <p:cNvPr id="31" name="Text Placeholder 164">
            <a:extLst>
              <a:ext uri="{FF2B5EF4-FFF2-40B4-BE49-F238E27FC236}">
                <a16:creationId xmlns:a16="http://schemas.microsoft.com/office/drawing/2014/main" id="{828905ED-858C-4DC8-9610-1CC900BA331D}"/>
              </a:ext>
            </a:extLst>
          </p:cNvPr>
          <p:cNvSpPr txBox="1">
            <a:spLocks/>
          </p:cNvSpPr>
          <p:nvPr/>
        </p:nvSpPr>
        <p:spPr>
          <a:xfrm>
            <a:off x="402115" y="9946977"/>
            <a:ext cx="7808242" cy="2035044"/>
          </a:xfrm>
          <a:prstGeom prst="rect">
            <a:avLst/>
          </a:prstGeom>
        </p:spPr>
        <p:txBody>
          <a:bodyPr wrap="square" lIns="68580" tIns="68580" rIns="68580" bIns="68580">
            <a:spAutoFit/>
          </a:bodyPr>
          <a:lstStyle>
            <a:lvl1pPr marL="0" indent="0" algn="l" defTabSz="2821436"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55174" indent="-367375" algn="l" defTabSz="2821436" rtl="0" eaLnBrk="1" latinLnBrk="0" hangingPunct="1">
              <a:spcBef>
                <a:spcPct val="20000"/>
              </a:spcBef>
              <a:buFont typeface="Arial" pitchFamily="34" charset="0"/>
              <a:buChar char="–"/>
              <a:defRPr sz="1600" kern="1200">
                <a:solidFill>
                  <a:schemeClr val="tx1"/>
                </a:solidFill>
                <a:latin typeface="Trebuchet MS" pitchFamily="34" charset="0"/>
                <a:ea typeface="+mn-ea"/>
                <a:cs typeface="+mn-cs"/>
              </a:defRPr>
            </a:lvl2pPr>
            <a:lvl3pPr marL="1322548" indent="-367375" algn="l" defTabSz="2821436" rtl="0" eaLnBrk="1" latinLnBrk="0" hangingPunct="1">
              <a:spcBef>
                <a:spcPct val="20000"/>
              </a:spcBef>
              <a:buFont typeface="Arial" pitchFamily="34" charset="0"/>
              <a:buChar char="•"/>
              <a:defRPr sz="1600" kern="1200">
                <a:solidFill>
                  <a:schemeClr val="tx1"/>
                </a:solidFill>
                <a:latin typeface="Trebuchet MS" pitchFamily="34" charset="0"/>
                <a:ea typeface="+mn-ea"/>
                <a:cs typeface="+mn-cs"/>
              </a:defRPr>
            </a:lvl3pPr>
            <a:lvl4pPr marL="1726661" indent="-404113" algn="l" defTabSz="2821436" rtl="0" eaLnBrk="1" latinLnBrk="0" hangingPunct="1">
              <a:spcBef>
                <a:spcPct val="20000"/>
              </a:spcBef>
              <a:buFont typeface="Arial" pitchFamily="34" charset="0"/>
              <a:buChar char="–"/>
              <a:defRPr sz="1600" kern="1200">
                <a:solidFill>
                  <a:schemeClr val="tx1"/>
                </a:solidFill>
                <a:latin typeface="Trebuchet MS" pitchFamily="34" charset="0"/>
                <a:ea typeface="+mn-ea"/>
                <a:cs typeface="+mn-cs"/>
              </a:defRPr>
            </a:lvl4pPr>
            <a:lvl5pPr marL="2020560" indent="-293900" algn="l" defTabSz="2821436" rtl="0" eaLnBrk="1" latinLnBrk="0" hangingPunct="1">
              <a:spcBef>
                <a:spcPct val="20000"/>
              </a:spcBef>
              <a:buFont typeface="Arial" pitchFamily="34" charset="0"/>
              <a:buChar char="»"/>
              <a:defRPr sz="1600" kern="1200">
                <a:solidFill>
                  <a:schemeClr val="tx1"/>
                </a:solidFill>
                <a:latin typeface="Trebuchet MS" pitchFamily="34" charset="0"/>
                <a:ea typeface="+mn-ea"/>
                <a:cs typeface="+mn-cs"/>
              </a:defRPr>
            </a:lvl5pPr>
            <a:lvl6pPr marL="7758950"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6pPr>
            <a:lvl7pPr marL="9169667"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7pPr>
            <a:lvl8pPr marL="10580386"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8pPr>
            <a:lvl9pPr marL="11991103"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9pPr>
          </a:lstStyle>
          <a:p>
            <a:pPr algn="just">
              <a:lnSpc>
                <a:spcPct val="150000"/>
              </a:lnSpc>
            </a:pPr>
            <a:r>
              <a:rPr lang="en-US" dirty="0">
                <a:effectLst/>
                <a:latin typeface="Times New Roman" panose="02020603050405020304" pitchFamily="18" charset="0"/>
                <a:ea typeface="Calibri" panose="020F0502020204030204" pitchFamily="34" charset="0"/>
              </a:rPr>
              <a:t>Dependent variables are categorical classification outcomes from the MNIST: HAM10000 dataset and include melanocytic nevi, melanoma, benign keratosis-like lesions, basal cell carcinoma, actinic keratosis, vascular lesions, and dermatofibroma (Skin Cancer MNIST: HAM10000. (n.d.).  Independent variables are the skin lesion imaged converted into a numerical array used in classification. </a:t>
            </a:r>
            <a:r>
              <a:rPr lang="en-US" dirty="0"/>
              <a:t>Exploratory data analysis was completed.  Figure 1 shows an imbalanced dataset.</a:t>
            </a:r>
          </a:p>
          <a:p>
            <a:pPr algn="just">
              <a:lnSpc>
                <a:spcPct val="150000"/>
              </a:lnSpc>
            </a:pPr>
            <a:endParaRPr lang="en-US" sz="1200" dirty="0"/>
          </a:p>
        </p:txBody>
      </p:sp>
      <p:sp>
        <p:nvSpPr>
          <p:cNvPr id="32" name="Text Placeholder 154">
            <a:extLst>
              <a:ext uri="{FF2B5EF4-FFF2-40B4-BE49-F238E27FC236}">
                <a16:creationId xmlns:a16="http://schemas.microsoft.com/office/drawing/2014/main" id="{C9562DBD-6A6F-408A-AC5F-0CA28F32C6BE}"/>
              </a:ext>
            </a:extLst>
          </p:cNvPr>
          <p:cNvSpPr txBox="1">
            <a:spLocks/>
          </p:cNvSpPr>
          <p:nvPr/>
        </p:nvSpPr>
        <p:spPr>
          <a:xfrm>
            <a:off x="8329302" y="2682150"/>
            <a:ext cx="7825476" cy="549597"/>
          </a:xfrm>
          <a:prstGeom prst="rect">
            <a:avLst/>
          </a:prstGeom>
          <a:noFill/>
        </p:spPr>
        <p:txBody>
          <a:bodyPr wrap="square" lIns="58781" tIns="58781" rIns="58781" bIns="58781" anchor="ctr" anchorCtr="0">
            <a:spAutoFit/>
          </a:bodyPr>
          <a:lstStyle>
            <a:lvl1pPr marL="0" indent="0" algn="ctr" defTabSz="2821436" rtl="0" eaLnBrk="1" latinLnBrk="0" hangingPunct="1">
              <a:spcBef>
                <a:spcPct val="20000"/>
              </a:spcBef>
              <a:buFont typeface="Arial" pitchFamily="34" charset="0"/>
              <a:buNone/>
              <a:defRPr sz="2000" b="1" u="sng" kern="1200" baseline="0">
                <a:solidFill>
                  <a:schemeClr val="accent5">
                    <a:lumMod val="50000"/>
                  </a:schemeClr>
                </a:solidFill>
                <a:latin typeface="+mn-lt"/>
                <a:ea typeface="+mn-ea"/>
                <a:cs typeface="+mn-cs"/>
              </a:defRPr>
            </a:lvl1pPr>
            <a:lvl2pPr marL="2292417" indent="-881699" algn="l" defTabSz="2821436" rtl="0" eaLnBrk="1" latinLnBrk="0" hangingPunct="1">
              <a:spcBef>
                <a:spcPct val="20000"/>
              </a:spcBef>
              <a:buFont typeface="Arial" pitchFamily="34" charset="0"/>
              <a:buChar char="–"/>
              <a:defRPr sz="8700" kern="1200">
                <a:solidFill>
                  <a:schemeClr val="tx1"/>
                </a:solidFill>
                <a:latin typeface="+mn-lt"/>
                <a:ea typeface="+mn-ea"/>
                <a:cs typeface="+mn-cs"/>
              </a:defRPr>
            </a:lvl2pPr>
            <a:lvl3pPr marL="3526796" indent="-705359" algn="l" defTabSz="2821436" rtl="0" eaLnBrk="1" latinLnBrk="0" hangingPunct="1">
              <a:spcBef>
                <a:spcPct val="20000"/>
              </a:spcBef>
              <a:buFont typeface="Arial" pitchFamily="34" charset="0"/>
              <a:buChar char="•"/>
              <a:defRPr sz="7400" kern="1200">
                <a:solidFill>
                  <a:schemeClr val="tx1"/>
                </a:solidFill>
                <a:latin typeface="+mn-lt"/>
                <a:ea typeface="+mn-ea"/>
                <a:cs typeface="+mn-cs"/>
              </a:defRPr>
            </a:lvl3pPr>
            <a:lvl4pPr marL="4937514"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4pPr>
            <a:lvl5pPr marL="6348231"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5pPr>
            <a:lvl6pPr marL="7758950"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6pPr>
            <a:lvl7pPr marL="9169667"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7pPr>
            <a:lvl8pPr marL="10580386"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8pPr>
            <a:lvl9pPr marL="11991103"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9pPr>
          </a:lstStyle>
          <a:p>
            <a:r>
              <a:rPr lang="en-US" sz="2800" dirty="0"/>
              <a:t>METHODS (cont.)</a:t>
            </a:r>
          </a:p>
        </p:txBody>
      </p:sp>
      <p:pic>
        <p:nvPicPr>
          <p:cNvPr id="14" name="Picture 13">
            <a:extLst>
              <a:ext uri="{FF2B5EF4-FFF2-40B4-BE49-F238E27FC236}">
                <a16:creationId xmlns:a16="http://schemas.microsoft.com/office/drawing/2014/main" id="{653E05D7-BE35-494F-BA75-4452135DCECF}"/>
              </a:ext>
            </a:extLst>
          </p:cNvPr>
          <p:cNvPicPr>
            <a:picLocks noChangeAspect="1"/>
          </p:cNvPicPr>
          <p:nvPr/>
        </p:nvPicPr>
        <p:blipFill>
          <a:blip r:embed="rId3"/>
          <a:stretch>
            <a:fillRect/>
          </a:stretch>
        </p:blipFill>
        <p:spPr>
          <a:xfrm>
            <a:off x="461847" y="11683711"/>
            <a:ext cx="7808242" cy="4271467"/>
          </a:xfrm>
          <a:prstGeom prst="rect">
            <a:avLst/>
          </a:prstGeom>
        </p:spPr>
      </p:pic>
      <p:sp>
        <p:nvSpPr>
          <p:cNvPr id="35" name="Text Placeholder 164">
            <a:extLst>
              <a:ext uri="{FF2B5EF4-FFF2-40B4-BE49-F238E27FC236}">
                <a16:creationId xmlns:a16="http://schemas.microsoft.com/office/drawing/2014/main" id="{AC3DB560-4B0B-4A27-B0B4-74C1516F9A5A}"/>
              </a:ext>
            </a:extLst>
          </p:cNvPr>
          <p:cNvSpPr txBox="1">
            <a:spLocks/>
          </p:cNvSpPr>
          <p:nvPr/>
        </p:nvSpPr>
        <p:spPr>
          <a:xfrm>
            <a:off x="8573585" y="3093733"/>
            <a:ext cx="7808242" cy="5636736"/>
          </a:xfrm>
          <a:prstGeom prst="rect">
            <a:avLst/>
          </a:prstGeom>
        </p:spPr>
        <p:txBody>
          <a:bodyPr wrap="square" lIns="68580" tIns="68580" rIns="68580" bIns="68580">
            <a:spAutoFit/>
          </a:bodyPr>
          <a:lstStyle>
            <a:lvl1pPr marL="0" indent="0" algn="l" defTabSz="2821436"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55174" indent="-367375" algn="l" defTabSz="2821436" rtl="0" eaLnBrk="1" latinLnBrk="0" hangingPunct="1">
              <a:spcBef>
                <a:spcPct val="20000"/>
              </a:spcBef>
              <a:buFont typeface="Arial" pitchFamily="34" charset="0"/>
              <a:buChar char="–"/>
              <a:defRPr sz="1600" kern="1200">
                <a:solidFill>
                  <a:schemeClr val="tx1"/>
                </a:solidFill>
                <a:latin typeface="Trebuchet MS" pitchFamily="34" charset="0"/>
                <a:ea typeface="+mn-ea"/>
                <a:cs typeface="+mn-cs"/>
              </a:defRPr>
            </a:lvl2pPr>
            <a:lvl3pPr marL="1322548" indent="-367375" algn="l" defTabSz="2821436" rtl="0" eaLnBrk="1" latinLnBrk="0" hangingPunct="1">
              <a:spcBef>
                <a:spcPct val="20000"/>
              </a:spcBef>
              <a:buFont typeface="Arial" pitchFamily="34" charset="0"/>
              <a:buChar char="•"/>
              <a:defRPr sz="1600" kern="1200">
                <a:solidFill>
                  <a:schemeClr val="tx1"/>
                </a:solidFill>
                <a:latin typeface="Trebuchet MS" pitchFamily="34" charset="0"/>
                <a:ea typeface="+mn-ea"/>
                <a:cs typeface="+mn-cs"/>
              </a:defRPr>
            </a:lvl3pPr>
            <a:lvl4pPr marL="1726661" indent="-404113" algn="l" defTabSz="2821436" rtl="0" eaLnBrk="1" latinLnBrk="0" hangingPunct="1">
              <a:spcBef>
                <a:spcPct val="20000"/>
              </a:spcBef>
              <a:buFont typeface="Arial" pitchFamily="34" charset="0"/>
              <a:buChar char="–"/>
              <a:defRPr sz="1600" kern="1200">
                <a:solidFill>
                  <a:schemeClr val="tx1"/>
                </a:solidFill>
                <a:latin typeface="Trebuchet MS" pitchFamily="34" charset="0"/>
                <a:ea typeface="+mn-ea"/>
                <a:cs typeface="+mn-cs"/>
              </a:defRPr>
            </a:lvl4pPr>
            <a:lvl5pPr marL="2020560" indent="-293900" algn="l" defTabSz="2821436" rtl="0" eaLnBrk="1" latinLnBrk="0" hangingPunct="1">
              <a:spcBef>
                <a:spcPct val="20000"/>
              </a:spcBef>
              <a:buFont typeface="Arial" pitchFamily="34" charset="0"/>
              <a:buChar char="»"/>
              <a:defRPr sz="1600" kern="1200">
                <a:solidFill>
                  <a:schemeClr val="tx1"/>
                </a:solidFill>
                <a:latin typeface="Trebuchet MS" pitchFamily="34" charset="0"/>
                <a:ea typeface="+mn-ea"/>
                <a:cs typeface="+mn-cs"/>
              </a:defRPr>
            </a:lvl5pPr>
            <a:lvl6pPr marL="7758950"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6pPr>
            <a:lvl7pPr marL="9169667"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7pPr>
            <a:lvl8pPr marL="10580386"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8pPr>
            <a:lvl9pPr marL="11991103"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9pPr>
          </a:lstStyle>
          <a:p>
            <a:pPr>
              <a:lnSpc>
                <a:spcPct val="150000"/>
              </a:lnSpc>
            </a:pPr>
            <a:r>
              <a:rPr lang="en-US" dirty="0"/>
              <a:t>Roughly 70% of the labels for the dataset are classified as melanocytic nevi.  A model was attempted with a more balanced dataset.  Mean age for data was 52 years of age.  Male and female counts were roughly similar only differing by  1000 observations, or 10% of the 10,000-image dataset.    The most common locations of skin lesions were on the back, lower and upper extremities, trunk, abdomen, and face.</a:t>
            </a:r>
          </a:p>
          <a:p>
            <a:pPr>
              <a:lnSpc>
                <a:spcPct val="150000"/>
              </a:lnSpc>
            </a:pPr>
            <a:r>
              <a:rPr lang="en-US" dirty="0"/>
              <a:t>Data pre-processing required resizing of images.  Training without re-sizing images was not possible on a personal computer due to memory issues.  Images were re-sized from 225x300 to 75x100.  Null values were not deleted, but instead a mean imputation was used to prevent data loss.  Training and test sets were made.  Regularization was performed with a z-score transformation of the training and test sets.  A validation test set was then made.  Label encoding was performed on the dependent variable labels.  </a:t>
            </a:r>
            <a:r>
              <a:rPr lang="en-US" dirty="0" err="1"/>
              <a:t>OneHotEncoder</a:t>
            </a:r>
            <a:r>
              <a:rPr lang="en-US" dirty="0"/>
              <a:t> was not used as it caused errors in training.  Data augmentation was used to prevent overfitting.  This included a random 10% zoom, 10% rotation, and 10% vertical upward shift. A learning rate reduction was also performed using the </a:t>
            </a:r>
            <a:r>
              <a:rPr lang="en-US" dirty="0" err="1"/>
              <a:t>ReduceLROnPlateau</a:t>
            </a:r>
            <a:r>
              <a:rPr lang="en-US" dirty="0"/>
              <a:t> algorithm where after 3 consecutive epochs of no validation accuracy increase, the learning rate was decreased by 50%.  The final step of pre-processing the training, test, and validation images were converted into a three-dimensional tensor of 75x100x3. Five total models were performed using a </a:t>
            </a:r>
            <a:r>
              <a:rPr lang="en-US" dirty="0" err="1"/>
              <a:t>Keras</a:t>
            </a:r>
            <a:r>
              <a:rPr lang="en-US" dirty="0"/>
              <a:t> wrapper with a </a:t>
            </a:r>
            <a:r>
              <a:rPr lang="en-US" dirty="0" err="1"/>
              <a:t>Tensorflow</a:t>
            </a:r>
            <a:r>
              <a:rPr lang="en-US" dirty="0"/>
              <a:t> backend.  Table 1 displays the architectures used in each CNN model.</a:t>
            </a:r>
            <a:br>
              <a:rPr lang="en-US" dirty="0"/>
            </a:br>
            <a:r>
              <a:rPr lang="en-US" b="1" dirty="0"/>
              <a:t>Table 1.  CNN Architectures</a:t>
            </a:r>
            <a:endParaRPr lang="en-US" dirty="0"/>
          </a:p>
        </p:txBody>
      </p:sp>
      <p:pic>
        <p:nvPicPr>
          <p:cNvPr id="17" name="Picture 16">
            <a:extLst>
              <a:ext uri="{FF2B5EF4-FFF2-40B4-BE49-F238E27FC236}">
                <a16:creationId xmlns:a16="http://schemas.microsoft.com/office/drawing/2014/main" id="{E3A07134-F594-4EFF-9D6C-E5A68312BD77}"/>
              </a:ext>
            </a:extLst>
          </p:cNvPr>
          <p:cNvPicPr>
            <a:picLocks noChangeAspect="1"/>
          </p:cNvPicPr>
          <p:nvPr/>
        </p:nvPicPr>
        <p:blipFill>
          <a:blip r:embed="rId4"/>
          <a:stretch>
            <a:fillRect/>
          </a:stretch>
        </p:blipFill>
        <p:spPr>
          <a:xfrm>
            <a:off x="8653643" y="8639511"/>
            <a:ext cx="8621545" cy="5605126"/>
          </a:xfrm>
          <a:prstGeom prst="rect">
            <a:avLst/>
          </a:prstGeom>
        </p:spPr>
      </p:pic>
      <p:sp>
        <p:nvSpPr>
          <p:cNvPr id="42" name="Text Placeholder 165">
            <a:extLst>
              <a:ext uri="{FF2B5EF4-FFF2-40B4-BE49-F238E27FC236}">
                <a16:creationId xmlns:a16="http://schemas.microsoft.com/office/drawing/2014/main" id="{71EBB774-A25F-4F33-965A-6859694A9FAA}"/>
              </a:ext>
            </a:extLst>
          </p:cNvPr>
          <p:cNvSpPr txBox="1">
            <a:spLocks/>
          </p:cNvSpPr>
          <p:nvPr/>
        </p:nvSpPr>
        <p:spPr>
          <a:xfrm>
            <a:off x="8558029" y="13961418"/>
            <a:ext cx="7815040" cy="1392497"/>
          </a:xfrm>
          <a:prstGeom prst="rect">
            <a:avLst/>
          </a:prstGeom>
        </p:spPr>
        <p:txBody>
          <a:bodyPr wrap="square" lIns="68580" tIns="68580" rIns="68580" bIns="68580">
            <a:spAutoFit/>
          </a:bodyPr>
          <a:lstStyle>
            <a:lvl1pPr marL="0" indent="0" algn="l" defTabSz="2821436"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55174" indent="-367375" algn="l" defTabSz="2821436" rtl="0" eaLnBrk="1" latinLnBrk="0" hangingPunct="1">
              <a:spcBef>
                <a:spcPct val="20000"/>
              </a:spcBef>
              <a:buFont typeface="Arial" pitchFamily="34" charset="0"/>
              <a:buChar char="–"/>
              <a:defRPr sz="1600" kern="1200">
                <a:solidFill>
                  <a:schemeClr val="tx1"/>
                </a:solidFill>
                <a:latin typeface="Trebuchet MS" pitchFamily="34" charset="0"/>
                <a:ea typeface="+mn-ea"/>
                <a:cs typeface="+mn-cs"/>
              </a:defRPr>
            </a:lvl2pPr>
            <a:lvl3pPr marL="1322548" indent="-367375" algn="l" defTabSz="2821436" rtl="0" eaLnBrk="1" latinLnBrk="0" hangingPunct="1">
              <a:spcBef>
                <a:spcPct val="20000"/>
              </a:spcBef>
              <a:buFont typeface="Arial" pitchFamily="34" charset="0"/>
              <a:buChar char="•"/>
              <a:defRPr sz="1600" kern="1200">
                <a:solidFill>
                  <a:schemeClr val="tx1"/>
                </a:solidFill>
                <a:latin typeface="Trebuchet MS" pitchFamily="34" charset="0"/>
                <a:ea typeface="+mn-ea"/>
                <a:cs typeface="+mn-cs"/>
              </a:defRPr>
            </a:lvl3pPr>
            <a:lvl4pPr marL="1726661" indent="-404113" algn="l" defTabSz="2821436" rtl="0" eaLnBrk="1" latinLnBrk="0" hangingPunct="1">
              <a:spcBef>
                <a:spcPct val="20000"/>
              </a:spcBef>
              <a:buFont typeface="Arial" pitchFamily="34" charset="0"/>
              <a:buChar char="–"/>
              <a:defRPr sz="1600" kern="1200">
                <a:solidFill>
                  <a:schemeClr val="tx1"/>
                </a:solidFill>
                <a:latin typeface="Trebuchet MS" pitchFamily="34" charset="0"/>
                <a:ea typeface="+mn-ea"/>
                <a:cs typeface="+mn-cs"/>
              </a:defRPr>
            </a:lvl4pPr>
            <a:lvl5pPr marL="2020560" indent="-293900" algn="l" defTabSz="2821436" rtl="0" eaLnBrk="1" latinLnBrk="0" hangingPunct="1">
              <a:spcBef>
                <a:spcPct val="20000"/>
              </a:spcBef>
              <a:buFont typeface="Arial" pitchFamily="34" charset="0"/>
              <a:buChar char="»"/>
              <a:defRPr sz="1600" kern="1200">
                <a:solidFill>
                  <a:schemeClr val="tx1"/>
                </a:solidFill>
                <a:latin typeface="Trebuchet MS" pitchFamily="34" charset="0"/>
                <a:ea typeface="+mn-ea"/>
                <a:cs typeface="+mn-cs"/>
              </a:defRPr>
            </a:lvl5pPr>
            <a:lvl6pPr marL="7758950"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6pPr>
            <a:lvl7pPr marL="9169667"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7pPr>
            <a:lvl8pPr marL="10580386"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8pPr>
            <a:lvl9pPr marL="11991103"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9pPr>
          </a:lstStyle>
          <a:p>
            <a:pPr algn="just">
              <a:lnSpc>
                <a:spcPct val="150000"/>
              </a:lnSpc>
            </a:pPr>
            <a:r>
              <a:rPr lang="en-US" dirty="0"/>
              <a:t>All models used the Adam optimizer, rectified linear unit activation (</a:t>
            </a:r>
            <a:r>
              <a:rPr lang="en-US" dirty="0" err="1"/>
              <a:t>ReLU</a:t>
            </a:r>
            <a:r>
              <a:rPr lang="en-US" dirty="0"/>
              <a:t>), 50 epochs (except model 4 run at 75 epochs),  0.0001 learning rate, 3x3 kernel size, 2x2 pooling size, and a batch size of 10.  A </a:t>
            </a:r>
            <a:r>
              <a:rPr lang="en-US" dirty="0" err="1"/>
              <a:t>softmax</a:t>
            </a:r>
            <a:r>
              <a:rPr lang="en-US" dirty="0"/>
              <a:t> activation function was used in the last dense layer because of multiple classification outcomes.  Table 2 in the next section displays accuracies for each mode.</a:t>
            </a:r>
          </a:p>
        </p:txBody>
      </p:sp>
      <p:sp>
        <p:nvSpPr>
          <p:cNvPr id="45" name="Text Placeholder 161">
            <a:extLst>
              <a:ext uri="{FF2B5EF4-FFF2-40B4-BE49-F238E27FC236}">
                <a16:creationId xmlns:a16="http://schemas.microsoft.com/office/drawing/2014/main" id="{CDFC2E67-2405-4094-9E8B-C28145CE8615}"/>
              </a:ext>
            </a:extLst>
          </p:cNvPr>
          <p:cNvSpPr txBox="1">
            <a:spLocks/>
          </p:cNvSpPr>
          <p:nvPr/>
        </p:nvSpPr>
        <p:spPr>
          <a:xfrm>
            <a:off x="24828759" y="8639511"/>
            <a:ext cx="7779729" cy="3977820"/>
          </a:xfrm>
          <a:prstGeom prst="rect">
            <a:avLst/>
          </a:prstGeom>
        </p:spPr>
        <p:txBody>
          <a:bodyPr wrap="square" lIns="68580" tIns="68580" rIns="68580" bIns="68580">
            <a:spAutoFit/>
          </a:bodyPr>
          <a:lstStyle>
            <a:lvl1pPr marL="0" indent="0" algn="l" defTabSz="2821436"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55174" indent="-367375" algn="l" defTabSz="2821436" rtl="0" eaLnBrk="1" latinLnBrk="0" hangingPunct="1">
              <a:spcBef>
                <a:spcPct val="20000"/>
              </a:spcBef>
              <a:buFont typeface="Arial" pitchFamily="34" charset="0"/>
              <a:buChar char="–"/>
              <a:defRPr sz="1600" kern="1200">
                <a:solidFill>
                  <a:schemeClr val="tx1"/>
                </a:solidFill>
                <a:latin typeface="Trebuchet MS" pitchFamily="34" charset="0"/>
                <a:ea typeface="+mn-ea"/>
                <a:cs typeface="+mn-cs"/>
              </a:defRPr>
            </a:lvl2pPr>
            <a:lvl3pPr marL="1322548" indent="-367375" algn="l" defTabSz="2821436" rtl="0" eaLnBrk="1" latinLnBrk="0" hangingPunct="1">
              <a:spcBef>
                <a:spcPct val="20000"/>
              </a:spcBef>
              <a:buFont typeface="Arial" pitchFamily="34" charset="0"/>
              <a:buChar char="•"/>
              <a:defRPr sz="1600" kern="1200">
                <a:solidFill>
                  <a:schemeClr val="tx1"/>
                </a:solidFill>
                <a:latin typeface="Trebuchet MS" pitchFamily="34" charset="0"/>
                <a:ea typeface="+mn-ea"/>
                <a:cs typeface="+mn-cs"/>
              </a:defRPr>
            </a:lvl3pPr>
            <a:lvl4pPr marL="1726661" indent="-404113" algn="l" defTabSz="2821436" rtl="0" eaLnBrk="1" latinLnBrk="0" hangingPunct="1">
              <a:spcBef>
                <a:spcPct val="20000"/>
              </a:spcBef>
              <a:buFont typeface="Arial" pitchFamily="34" charset="0"/>
              <a:buChar char="–"/>
              <a:defRPr sz="1600" kern="1200">
                <a:solidFill>
                  <a:schemeClr val="tx1"/>
                </a:solidFill>
                <a:latin typeface="Trebuchet MS" pitchFamily="34" charset="0"/>
                <a:ea typeface="+mn-ea"/>
                <a:cs typeface="+mn-cs"/>
              </a:defRPr>
            </a:lvl4pPr>
            <a:lvl5pPr marL="2020560" indent="-293900" algn="l" defTabSz="2821436" rtl="0" eaLnBrk="1" latinLnBrk="0" hangingPunct="1">
              <a:spcBef>
                <a:spcPct val="20000"/>
              </a:spcBef>
              <a:buFont typeface="Arial" pitchFamily="34" charset="0"/>
              <a:buChar char="»"/>
              <a:defRPr sz="1600" kern="1200">
                <a:solidFill>
                  <a:schemeClr val="tx1"/>
                </a:solidFill>
                <a:latin typeface="Trebuchet MS" pitchFamily="34" charset="0"/>
                <a:ea typeface="+mn-ea"/>
                <a:cs typeface="+mn-cs"/>
              </a:defRPr>
            </a:lvl5pPr>
            <a:lvl6pPr marL="7758950"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6pPr>
            <a:lvl7pPr marL="9169667"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7pPr>
            <a:lvl8pPr marL="10580386"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8pPr>
            <a:lvl9pPr marL="11991103"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9pPr>
          </a:lstStyle>
          <a:p>
            <a:pPr>
              <a:lnSpc>
                <a:spcPct val="150000"/>
              </a:lnSpc>
            </a:pPr>
            <a:r>
              <a:rPr lang="en-US" dirty="0"/>
              <a:t>It is important to point out that since this is a medical imaging classification problem, we don’t want false negatives.  Therefore, the goal is to have a high recall. This was an imbalanced dataset and that the goal isn’t to compare model 2’s accuracy against 50% guesswork, as this isn’t a binary classification with balanced labels.  Our most abundant label accounts for about 70% of the data, thus, if one were to guess melanocytic nevi on every prediction, one could achieve 70% accuracy.  Therefore, the precision-recall curves must always be investigated as accuracy may look strong, but misclassifications can be detrimental depending on one’s goals.  We could not reject the null hypothesis in this study as we did not outperform the dermatologists mean accuracy, 75 vs 76-77%, respectively.  However, the mean AUC was better with model 2’s CNN, 85% vs 70% respectively.  Simple models may have the same performance as a dermatologist, but future machine learning prototypes should be constructed with more advanced architectures such as </a:t>
            </a:r>
            <a:r>
              <a:rPr lang="en-US" dirty="0" err="1"/>
              <a:t>ResNet</a:t>
            </a:r>
            <a:r>
              <a:rPr lang="en-US" dirty="0"/>
              <a:t> or InceptionV3 using transfer learning, until a new better performing architecture can be designed.</a:t>
            </a:r>
          </a:p>
        </p:txBody>
      </p:sp>
      <p:graphicFrame>
        <p:nvGraphicFramePr>
          <p:cNvPr id="22" name="Table 21">
            <a:extLst>
              <a:ext uri="{FF2B5EF4-FFF2-40B4-BE49-F238E27FC236}">
                <a16:creationId xmlns:a16="http://schemas.microsoft.com/office/drawing/2014/main" id="{5D1E8413-118F-46D6-AC06-980357C6D96D}"/>
              </a:ext>
            </a:extLst>
          </p:cNvPr>
          <p:cNvGraphicFramePr>
            <a:graphicFrameLocks noGrp="1"/>
          </p:cNvGraphicFramePr>
          <p:nvPr>
            <p:extLst>
              <p:ext uri="{D42A27DB-BD31-4B8C-83A1-F6EECF244321}">
                <p14:modId xmlns:p14="http://schemas.microsoft.com/office/powerpoint/2010/main" val="2882843601"/>
              </p:ext>
            </p:extLst>
          </p:nvPr>
        </p:nvGraphicFramePr>
        <p:xfrm>
          <a:off x="16790781" y="3344348"/>
          <a:ext cx="7714925" cy="528320"/>
        </p:xfrm>
        <a:graphic>
          <a:graphicData uri="http://schemas.openxmlformats.org/drawingml/2006/table">
            <a:tbl>
              <a:tblPr firstRow="1" firstCol="1" bandRow="1"/>
              <a:tblGrid>
                <a:gridCol w="1542985">
                  <a:extLst>
                    <a:ext uri="{9D8B030D-6E8A-4147-A177-3AD203B41FA5}">
                      <a16:colId xmlns:a16="http://schemas.microsoft.com/office/drawing/2014/main" val="2510194890"/>
                    </a:ext>
                  </a:extLst>
                </a:gridCol>
                <a:gridCol w="1542985">
                  <a:extLst>
                    <a:ext uri="{9D8B030D-6E8A-4147-A177-3AD203B41FA5}">
                      <a16:colId xmlns:a16="http://schemas.microsoft.com/office/drawing/2014/main" val="3425866099"/>
                    </a:ext>
                  </a:extLst>
                </a:gridCol>
                <a:gridCol w="1542985">
                  <a:extLst>
                    <a:ext uri="{9D8B030D-6E8A-4147-A177-3AD203B41FA5}">
                      <a16:colId xmlns:a16="http://schemas.microsoft.com/office/drawing/2014/main" val="3018031765"/>
                    </a:ext>
                  </a:extLst>
                </a:gridCol>
                <a:gridCol w="1542985">
                  <a:extLst>
                    <a:ext uri="{9D8B030D-6E8A-4147-A177-3AD203B41FA5}">
                      <a16:colId xmlns:a16="http://schemas.microsoft.com/office/drawing/2014/main" val="499515165"/>
                    </a:ext>
                  </a:extLst>
                </a:gridCol>
                <a:gridCol w="1542985">
                  <a:extLst>
                    <a:ext uri="{9D8B030D-6E8A-4147-A177-3AD203B41FA5}">
                      <a16:colId xmlns:a16="http://schemas.microsoft.com/office/drawing/2014/main" val="3161144953"/>
                    </a:ext>
                  </a:extLst>
                </a:gridCol>
              </a:tblGrid>
              <a:tr h="241303">
                <a:tc>
                  <a:txBody>
                    <a:bodyPr/>
                    <a:lstStyle/>
                    <a:p>
                      <a:pPr marL="0" marR="0" algn="ctr">
                        <a:lnSpc>
                          <a:spcPct val="107000"/>
                        </a:lnSpc>
                        <a:spcBef>
                          <a:spcPts val="0"/>
                        </a:spcBef>
                        <a:spcAft>
                          <a:spcPts val="0"/>
                        </a:spcAft>
                      </a:pPr>
                      <a:r>
                        <a:rPr lang="en-US" sz="1800" b="1"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rPr>
                        <a:t>Model 1</a:t>
                      </a:r>
                      <a:endParaRPr lang="en-US" sz="16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b="1">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rPr>
                        <a:t>Model 2</a:t>
                      </a:r>
                      <a:endParaRPr lang="en-US" sz="160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b="1"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rPr>
                        <a:t>Model 3</a:t>
                      </a:r>
                      <a:endParaRPr lang="en-US" sz="16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b="1">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rPr>
                        <a:t>Model 4</a:t>
                      </a:r>
                      <a:endParaRPr lang="en-US" sz="160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b="1">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rPr>
                        <a:t>Model 5</a:t>
                      </a:r>
                      <a:endParaRPr lang="en-US" sz="160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6457207"/>
                  </a:ext>
                </a:extLst>
              </a:tr>
              <a:tr h="222285">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66.8</a:t>
                      </a:r>
                      <a:endParaRPr lang="en-US" sz="16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E2F3"/>
                    </a:solidFill>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75.5</a:t>
                      </a:r>
                      <a:endParaRPr lang="en-US" sz="16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E2F3"/>
                    </a:solidFill>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66.8</a:t>
                      </a:r>
                      <a:endParaRPr lang="en-US" sz="16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E2F3"/>
                    </a:solidFill>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71.4</a:t>
                      </a:r>
                      <a:endParaRPr lang="en-US" sz="16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E2F3"/>
                    </a:solidFill>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61.1</a:t>
                      </a:r>
                      <a:endParaRPr lang="en-US" sz="16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3542781791"/>
                  </a:ext>
                </a:extLst>
              </a:tr>
            </a:tbl>
          </a:graphicData>
        </a:graphic>
      </p:graphicFrame>
      <p:sp>
        <p:nvSpPr>
          <p:cNvPr id="23" name="Rectangle 1">
            <a:extLst>
              <a:ext uri="{FF2B5EF4-FFF2-40B4-BE49-F238E27FC236}">
                <a16:creationId xmlns:a16="http://schemas.microsoft.com/office/drawing/2014/main" id="{7D638F96-4A72-4BE6-8422-EEA4578CD484}"/>
              </a:ext>
            </a:extLst>
          </p:cNvPr>
          <p:cNvSpPr>
            <a:spLocks noChangeArrowheads="1"/>
          </p:cNvSpPr>
          <p:nvPr/>
        </p:nvSpPr>
        <p:spPr bwMode="auto">
          <a:xfrm>
            <a:off x="16693576" y="3099106"/>
            <a:ext cx="225895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2. Test Accuracy for Models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48" name="Text Placeholder 161">
            <a:extLst>
              <a:ext uri="{FF2B5EF4-FFF2-40B4-BE49-F238E27FC236}">
                <a16:creationId xmlns:a16="http://schemas.microsoft.com/office/drawing/2014/main" id="{1A580750-A850-42FA-BB8C-223110802A53}"/>
              </a:ext>
            </a:extLst>
          </p:cNvPr>
          <p:cNvSpPr txBox="1">
            <a:spLocks/>
          </p:cNvSpPr>
          <p:nvPr/>
        </p:nvSpPr>
        <p:spPr>
          <a:xfrm>
            <a:off x="16745055" y="3825150"/>
            <a:ext cx="7779729" cy="2405082"/>
          </a:xfrm>
          <a:prstGeom prst="rect">
            <a:avLst/>
          </a:prstGeom>
        </p:spPr>
        <p:txBody>
          <a:bodyPr wrap="square" lIns="68580" tIns="68580" rIns="68580" bIns="68580">
            <a:spAutoFit/>
          </a:bodyPr>
          <a:lstStyle>
            <a:lvl1pPr marL="0" indent="0" algn="l" defTabSz="2821436"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55174" indent="-367375" algn="l" defTabSz="2821436" rtl="0" eaLnBrk="1" latinLnBrk="0" hangingPunct="1">
              <a:spcBef>
                <a:spcPct val="20000"/>
              </a:spcBef>
              <a:buFont typeface="Arial" pitchFamily="34" charset="0"/>
              <a:buChar char="–"/>
              <a:defRPr sz="1600" kern="1200">
                <a:solidFill>
                  <a:schemeClr val="tx1"/>
                </a:solidFill>
                <a:latin typeface="Trebuchet MS" pitchFamily="34" charset="0"/>
                <a:ea typeface="+mn-ea"/>
                <a:cs typeface="+mn-cs"/>
              </a:defRPr>
            </a:lvl2pPr>
            <a:lvl3pPr marL="1322548" indent="-367375" algn="l" defTabSz="2821436" rtl="0" eaLnBrk="1" latinLnBrk="0" hangingPunct="1">
              <a:spcBef>
                <a:spcPct val="20000"/>
              </a:spcBef>
              <a:buFont typeface="Arial" pitchFamily="34" charset="0"/>
              <a:buChar char="•"/>
              <a:defRPr sz="1600" kern="1200">
                <a:solidFill>
                  <a:schemeClr val="tx1"/>
                </a:solidFill>
                <a:latin typeface="Trebuchet MS" pitchFamily="34" charset="0"/>
                <a:ea typeface="+mn-ea"/>
                <a:cs typeface="+mn-cs"/>
              </a:defRPr>
            </a:lvl3pPr>
            <a:lvl4pPr marL="1726661" indent="-404113" algn="l" defTabSz="2821436" rtl="0" eaLnBrk="1" latinLnBrk="0" hangingPunct="1">
              <a:spcBef>
                <a:spcPct val="20000"/>
              </a:spcBef>
              <a:buFont typeface="Arial" pitchFamily="34" charset="0"/>
              <a:buChar char="–"/>
              <a:defRPr sz="1600" kern="1200">
                <a:solidFill>
                  <a:schemeClr val="tx1"/>
                </a:solidFill>
                <a:latin typeface="Trebuchet MS" pitchFamily="34" charset="0"/>
                <a:ea typeface="+mn-ea"/>
                <a:cs typeface="+mn-cs"/>
              </a:defRPr>
            </a:lvl4pPr>
            <a:lvl5pPr marL="2020560" indent="-293900" algn="l" defTabSz="2821436" rtl="0" eaLnBrk="1" latinLnBrk="0" hangingPunct="1">
              <a:spcBef>
                <a:spcPct val="20000"/>
              </a:spcBef>
              <a:buFont typeface="Arial" pitchFamily="34" charset="0"/>
              <a:buChar char="»"/>
              <a:defRPr sz="1600" kern="1200">
                <a:solidFill>
                  <a:schemeClr val="tx1"/>
                </a:solidFill>
                <a:latin typeface="Trebuchet MS" pitchFamily="34" charset="0"/>
                <a:ea typeface="+mn-ea"/>
                <a:cs typeface="+mn-cs"/>
              </a:defRPr>
            </a:lvl5pPr>
            <a:lvl6pPr marL="7758950"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6pPr>
            <a:lvl7pPr marL="9169667"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7pPr>
            <a:lvl8pPr marL="10580386"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8pPr>
            <a:lvl9pPr marL="11991103"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9pPr>
          </a:lstStyle>
          <a:p>
            <a:pPr>
              <a:lnSpc>
                <a:spcPct val="150000"/>
              </a:lnSpc>
            </a:pPr>
            <a:r>
              <a:rPr lang="en-US" dirty="0"/>
              <a:t>Model 2 performed with the best accuracy overall at 75.5% but still not as good as the mean dermatologist's accuracy of 76-77%.  Models 1 and 3 had convergence issues and trained into dead neural networks stuck in a local minima. It is possible had  a Leaky </a:t>
            </a:r>
            <a:r>
              <a:rPr lang="en-US" dirty="0" err="1"/>
              <a:t>ReLU</a:t>
            </a:r>
            <a:r>
              <a:rPr lang="en-US" dirty="0"/>
              <a:t> activation been used instead of </a:t>
            </a:r>
            <a:r>
              <a:rPr lang="en-US" dirty="0" err="1"/>
              <a:t>ReLU</a:t>
            </a:r>
            <a:r>
              <a:rPr lang="en-US" dirty="0"/>
              <a:t>, the weighting of some features wouldn’t have been set to zero and perhaps these models would have converged properly (Doshi, 2019). Figure 2 displays the training and validation loss and accuracy over epochs on the x-axis.</a:t>
            </a:r>
          </a:p>
          <a:p>
            <a:pPr>
              <a:lnSpc>
                <a:spcPct val="150000"/>
              </a:lnSpc>
            </a:pPr>
            <a:r>
              <a:rPr lang="en-US" b="1" dirty="0"/>
              <a:t>Figure 2. Training and Validation Loss and Accuracy for Model 2</a:t>
            </a:r>
          </a:p>
        </p:txBody>
      </p:sp>
      <p:sp>
        <p:nvSpPr>
          <p:cNvPr id="24" name="TextBox 23">
            <a:extLst>
              <a:ext uri="{FF2B5EF4-FFF2-40B4-BE49-F238E27FC236}">
                <a16:creationId xmlns:a16="http://schemas.microsoft.com/office/drawing/2014/main" id="{F838CECA-E81D-4229-A179-EF3D030FE3D2}"/>
              </a:ext>
            </a:extLst>
          </p:cNvPr>
          <p:cNvSpPr txBox="1"/>
          <p:nvPr/>
        </p:nvSpPr>
        <p:spPr>
          <a:xfrm>
            <a:off x="388678" y="15955178"/>
            <a:ext cx="3280509" cy="523220"/>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Figure 1.  Imbalanced dataset</a:t>
            </a:r>
          </a:p>
          <a:p>
            <a:endParaRPr lang="en-US" sz="1400" dirty="0">
              <a:latin typeface="Times New Roman" panose="02020603050405020304" pitchFamily="18" charset="0"/>
              <a:cs typeface="Times New Roman" panose="02020603050405020304" pitchFamily="18" charset="0"/>
            </a:endParaRPr>
          </a:p>
        </p:txBody>
      </p:sp>
      <p:pic>
        <p:nvPicPr>
          <p:cNvPr id="26" name="Picture 25">
            <a:extLst>
              <a:ext uri="{FF2B5EF4-FFF2-40B4-BE49-F238E27FC236}">
                <a16:creationId xmlns:a16="http://schemas.microsoft.com/office/drawing/2014/main" id="{CCB96A76-2A6F-4402-BABE-464BDE023582}"/>
              </a:ext>
            </a:extLst>
          </p:cNvPr>
          <p:cNvPicPr>
            <a:picLocks noChangeAspect="1"/>
          </p:cNvPicPr>
          <p:nvPr/>
        </p:nvPicPr>
        <p:blipFill>
          <a:blip r:embed="rId5"/>
          <a:stretch>
            <a:fillRect/>
          </a:stretch>
        </p:blipFill>
        <p:spPr>
          <a:xfrm>
            <a:off x="16784143" y="6179870"/>
            <a:ext cx="7728202" cy="3703037"/>
          </a:xfrm>
          <a:prstGeom prst="rect">
            <a:avLst/>
          </a:prstGeom>
        </p:spPr>
      </p:pic>
      <p:sp>
        <p:nvSpPr>
          <p:cNvPr id="27" name="Text Placeholder 161">
            <a:extLst>
              <a:ext uri="{FF2B5EF4-FFF2-40B4-BE49-F238E27FC236}">
                <a16:creationId xmlns:a16="http://schemas.microsoft.com/office/drawing/2014/main" id="{F14D6944-01CB-4195-9249-8BB4833B2E8A}"/>
              </a:ext>
            </a:extLst>
          </p:cNvPr>
          <p:cNvSpPr txBox="1">
            <a:spLocks/>
          </p:cNvSpPr>
          <p:nvPr/>
        </p:nvSpPr>
        <p:spPr>
          <a:xfrm>
            <a:off x="16732616" y="9778387"/>
            <a:ext cx="7779729" cy="1435586"/>
          </a:xfrm>
          <a:prstGeom prst="rect">
            <a:avLst/>
          </a:prstGeom>
        </p:spPr>
        <p:txBody>
          <a:bodyPr wrap="square" lIns="68580" tIns="68580" rIns="68580" bIns="68580">
            <a:spAutoFit/>
          </a:bodyPr>
          <a:lstStyle>
            <a:lvl1pPr marL="0" indent="0" algn="l" defTabSz="2821436"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55174" indent="-367375" algn="l" defTabSz="2821436" rtl="0" eaLnBrk="1" latinLnBrk="0" hangingPunct="1">
              <a:spcBef>
                <a:spcPct val="20000"/>
              </a:spcBef>
              <a:buFont typeface="Arial" pitchFamily="34" charset="0"/>
              <a:buChar char="–"/>
              <a:defRPr sz="1600" kern="1200">
                <a:solidFill>
                  <a:schemeClr val="tx1"/>
                </a:solidFill>
                <a:latin typeface="Trebuchet MS" pitchFamily="34" charset="0"/>
                <a:ea typeface="+mn-ea"/>
                <a:cs typeface="+mn-cs"/>
              </a:defRPr>
            </a:lvl2pPr>
            <a:lvl3pPr marL="1322548" indent="-367375" algn="l" defTabSz="2821436" rtl="0" eaLnBrk="1" latinLnBrk="0" hangingPunct="1">
              <a:spcBef>
                <a:spcPct val="20000"/>
              </a:spcBef>
              <a:buFont typeface="Arial" pitchFamily="34" charset="0"/>
              <a:buChar char="•"/>
              <a:defRPr sz="1600" kern="1200">
                <a:solidFill>
                  <a:schemeClr val="tx1"/>
                </a:solidFill>
                <a:latin typeface="Trebuchet MS" pitchFamily="34" charset="0"/>
                <a:ea typeface="+mn-ea"/>
                <a:cs typeface="+mn-cs"/>
              </a:defRPr>
            </a:lvl3pPr>
            <a:lvl4pPr marL="1726661" indent="-404113" algn="l" defTabSz="2821436" rtl="0" eaLnBrk="1" latinLnBrk="0" hangingPunct="1">
              <a:spcBef>
                <a:spcPct val="20000"/>
              </a:spcBef>
              <a:buFont typeface="Arial" pitchFamily="34" charset="0"/>
              <a:buChar char="–"/>
              <a:defRPr sz="1600" kern="1200">
                <a:solidFill>
                  <a:schemeClr val="tx1"/>
                </a:solidFill>
                <a:latin typeface="Trebuchet MS" pitchFamily="34" charset="0"/>
                <a:ea typeface="+mn-ea"/>
                <a:cs typeface="+mn-cs"/>
              </a:defRPr>
            </a:lvl4pPr>
            <a:lvl5pPr marL="2020560" indent="-293900" algn="l" defTabSz="2821436" rtl="0" eaLnBrk="1" latinLnBrk="0" hangingPunct="1">
              <a:spcBef>
                <a:spcPct val="20000"/>
              </a:spcBef>
              <a:buFont typeface="Arial" pitchFamily="34" charset="0"/>
              <a:buChar char="»"/>
              <a:defRPr sz="1600" kern="1200">
                <a:solidFill>
                  <a:schemeClr val="tx1"/>
                </a:solidFill>
                <a:latin typeface="Trebuchet MS" pitchFamily="34" charset="0"/>
                <a:ea typeface="+mn-ea"/>
                <a:cs typeface="+mn-cs"/>
              </a:defRPr>
            </a:lvl5pPr>
            <a:lvl6pPr marL="7758950"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6pPr>
            <a:lvl7pPr marL="9169667"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7pPr>
            <a:lvl8pPr marL="10580386"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8pPr>
            <a:lvl9pPr marL="11991103"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9pPr>
          </a:lstStyle>
          <a:p>
            <a:pPr>
              <a:lnSpc>
                <a:spcPct val="150000"/>
              </a:lnSpc>
            </a:pPr>
            <a:r>
              <a:rPr lang="en-US" dirty="0"/>
              <a:t>Accuracy ultimately increased and validation loss decreased, however, we can see the model diverged around epoch 42 and then started converging again.  Precision-recall curves should also be investigated.  Figure 3 illustrates the average precision-recall curve with AUC of 0.85.</a:t>
            </a:r>
          </a:p>
          <a:p>
            <a:pPr>
              <a:lnSpc>
                <a:spcPct val="150000"/>
              </a:lnSpc>
            </a:pPr>
            <a:r>
              <a:rPr lang="en-US" b="1" dirty="0"/>
              <a:t>Figure 3.  Average Precision-Recall Curve of Model 2</a:t>
            </a:r>
          </a:p>
        </p:txBody>
      </p:sp>
      <p:pic>
        <p:nvPicPr>
          <p:cNvPr id="28" name="Picture 27">
            <a:extLst>
              <a:ext uri="{FF2B5EF4-FFF2-40B4-BE49-F238E27FC236}">
                <a16:creationId xmlns:a16="http://schemas.microsoft.com/office/drawing/2014/main" id="{15A75731-9EE9-46F7-BB2B-F1806D276768}"/>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16790781" y="11207573"/>
            <a:ext cx="7724198" cy="4164298"/>
          </a:xfrm>
          <a:prstGeom prst="rect">
            <a:avLst/>
          </a:prstGeom>
          <a:noFill/>
          <a:ln>
            <a:solidFill>
              <a:schemeClr val="accent1"/>
            </a:solidFill>
          </a:ln>
        </p:spPr>
      </p:pic>
      <p:pic>
        <p:nvPicPr>
          <p:cNvPr id="33" name="Picture 32">
            <a:extLst>
              <a:ext uri="{FF2B5EF4-FFF2-40B4-BE49-F238E27FC236}">
                <a16:creationId xmlns:a16="http://schemas.microsoft.com/office/drawing/2014/main" id="{A101A7D0-BD2C-43CC-88AE-D4E99E10DF09}"/>
              </a:ext>
            </a:extLst>
          </p:cNvPr>
          <p:cNvPicPr>
            <a:picLocks noChangeAspect="1"/>
          </p:cNvPicPr>
          <p:nvPr/>
        </p:nvPicPr>
        <p:blipFill>
          <a:blip r:embed="rId7"/>
          <a:stretch>
            <a:fillRect/>
          </a:stretch>
        </p:blipFill>
        <p:spPr>
          <a:xfrm>
            <a:off x="24828759" y="4483128"/>
            <a:ext cx="7717199" cy="3322803"/>
          </a:xfrm>
          <a:prstGeom prst="rect">
            <a:avLst/>
          </a:prstGeom>
        </p:spPr>
      </p:pic>
      <p:sp>
        <p:nvSpPr>
          <p:cNvPr id="34" name="Text Placeholder 161">
            <a:extLst>
              <a:ext uri="{FF2B5EF4-FFF2-40B4-BE49-F238E27FC236}">
                <a16:creationId xmlns:a16="http://schemas.microsoft.com/office/drawing/2014/main" id="{6056AA88-15A5-48B4-AD5B-3ADC9A2C307C}"/>
              </a:ext>
            </a:extLst>
          </p:cNvPr>
          <p:cNvSpPr txBox="1">
            <a:spLocks/>
          </p:cNvSpPr>
          <p:nvPr/>
        </p:nvSpPr>
        <p:spPr>
          <a:xfrm>
            <a:off x="24828759" y="7674469"/>
            <a:ext cx="7779729" cy="1069332"/>
          </a:xfrm>
          <a:prstGeom prst="rect">
            <a:avLst/>
          </a:prstGeom>
        </p:spPr>
        <p:txBody>
          <a:bodyPr wrap="square" lIns="68580" tIns="68580" rIns="68580" bIns="68580">
            <a:spAutoFit/>
          </a:bodyPr>
          <a:lstStyle>
            <a:lvl1pPr marL="0" indent="0" algn="l" defTabSz="2821436"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55174" indent="-367375" algn="l" defTabSz="2821436" rtl="0" eaLnBrk="1" latinLnBrk="0" hangingPunct="1">
              <a:spcBef>
                <a:spcPct val="20000"/>
              </a:spcBef>
              <a:buFont typeface="Arial" pitchFamily="34" charset="0"/>
              <a:buChar char="–"/>
              <a:defRPr sz="1600" kern="1200">
                <a:solidFill>
                  <a:schemeClr val="tx1"/>
                </a:solidFill>
                <a:latin typeface="Trebuchet MS" pitchFamily="34" charset="0"/>
                <a:ea typeface="+mn-ea"/>
                <a:cs typeface="+mn-cs"/>
              </a:defRPr>
            </a:lvl2pPr>
            <a:lvl3pPr marL="1322548" indent="-367375" algn="l" defTabSz="2821436" rtl="0" eaLnBrk="1" latinLnBrk="0" hangingPunct="1">
              <a:spcBef>
                <a:spcPct val="20000"/>
              </a:spcBef>
              <a:buFont typeface="Arial" pitchFamily="34" charset="0"/>
              <a:buChar char="•"/>
              <a:defRPr sz="1600" kern="1200">
                <a:solidFill>
                  <a:schemeClr val="tx1"/>
                </a:solidFill>
                <a:latin typeface="Trebuchet MS" pitchFamily="34" charset="0"/>
                <a:ea typeface="+mn-ea"/>
                <a:cs typeface="+mn-cs"/>
              </a:defRPr>
            </a:lvl3pPr>
            <a:lvl4pPr marL="1726661" indent="-404113" algn="l" defTabSz="2821436" rtl="0" eaLnBrk="1" latinLnBrk="0" hangingPunct="1">
              <a:spcBef>
                <a:spcPct val="20000"/>
              </a:spcBef>
              <a:buFont typeface="Arial" pitchFamily="34" charset="0"/>
              <a:buChar char="–"/>
              <a:defRPr sz="1600" kern="1200">
                <a:solidFill>
                  <a:schemeClr val="tx1"/>
                </a:solidFill>
                <a:latin typeface="Trebuchet MS" pitchFamily="34" charset="0"/>
                <a:ea typeface="+mn-ea"/>
                <a:cs typeface="+mn-cs"/>
              </a:defRPr>
            </a:lvl4pPr>
            <a:lvl5pPr marL="2020560" indent="-293900" algn="l" defTabSz="2821436" rtl="0" eaLnBrk="1" latinLnBrk="0" hangingPunct="1">
              <a:spcBef>
                <a:spcPct val="20000"/>
              </a:spcBef>
              <a:buFont typeface="Arial" pitchFamily="34" charset="0"/>
              <a:buChar char="»"/>
              <a:defRPr sz="1600" kern="1200">
                <a:solidFill>
                  <a:schemeClr val="tx1"/>
                </a:solidFill>
                <a:latin typeface="Trebuchet MS" pitchFamily="34" charset="0"/>
                <a:ea typeface="+mn-ea"/>
                <a:cs typeface="+mn-cs"/>
              </a:defRPr>
            </a:lvl5pPr>
            <a:lvl6pPr marL="7758950"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6pPr>
            <a:lvl7pPr marL="9169667"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7pPr>
            <a:lvl8pPr marL="10580386"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8pPr>
            <a:lvl9pPr marL="11991103"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9pPr>
          </a:lstStyle>
          <a:p>
            <a:pPr>
              <a:lnSpc>
                <a:spcPct val="150000"/>
              </a:lnSpc>
            </a:pPr>
            <a:r>
              <a:rPr lang="en-US" dirty="0"/>
              <a:t>Class 4, melanocytic nevi, displayed the highest recall and precision, but was also 70% of the labels in the data.  This was expected and all the other classes can be seen to perform much worse where they all converge around 0.2 precision which is where the recall scores are the highest.</a:t>
            </a:r>
          </a:p>
        </p:txBody>
      </p:sp>
      <p:sp>
        <p:nvSpPr>
          <p:cNvPr id="61" name="Text Placeholder 160">
            <a:extLst>
              <a:ext uri="{FF2B5EF4-FFF2-40B4-BE49-F238E27FC236}">
                <a16:creationId xmlns:a16="http://schemas.microsoft.com/office/drawing/2014/main" id="{FAF18F47-03FF-4FB8-ABAF-0F63C6F8B3D2}"/>
              </a:ext>
            </a:extLst>
          </p:cNvPr>
          <p:cNvSpPr txBox="1">
            <a:spLocks/>
          </p:cNvSpPr>
          <p:nvPr/>
        </p:nvSpPr>
        <p:spPr>
          <a:xfrm>
            <a:off x="24753790" y="12441306"/>
            <a:ext cx="7779729" cy="549597"/>
          </a:xfrm>
          <a:prstGeom prst="rect">
            <a:avLst/>
          </a:prstGeom>
          <a:noFill/>
        </p:spPr>
        <p:txBody>
          <a:bodyPr wrap="square" lIns="58781" tIns="58781" rIns="58781" bIns="58781" anchor="ctr" anchorCtr="0">
            <a:spAutoFit/>
          </a:bodyPr>
          <a:lstStyle>
            <a:lvl1pPr marL="0" indent="0" algn="ctr" defTabSz="2821436" rtl="0" eaLnBrk="1" latinLnBrk="0" hangingPunct="1">
              <a:spcBef>
                <a:spcPct val="20000"/>
              </a:spcBef>
              <a:buFont typeface="Arial" pitchFamily="34" charset="0"/>
              <a:buNone/>
              <a:defRPr sz="2000" b="1" u="sng" kern="1200" baseline="0">
                <a:solidFill>
                  <a:schemeClr val="accent5">
                    <a:lumMod val="50000"/>
                  </a:schemeClr>
                </a:solidFill>
                <a:latin typeface="+mn-lt"/>
                <a:ea typeface="+mn-ea"/>
                <a:cs typeface="+mn-cs"/>
              </a:defRPr>
            </a:lvl1pPr>
            <a:lvl2pPr marL="2292417" indent="-881699" algn="l" defTabSz="2821436" rtl="0" eaLnBrk="1" latinLnBrk="0" hangingPunct="1">
              <a:spcBef>
                <a:spcPct val="20000"/>
              </a:spcBef>
              <a:buFont typeface="Arial" pitchFamily="34" charset="0"/>
              <a:buChar char="–"/>
              <a:defRPr sz="8700" kern="1200">
                <a:solidFill>
                  <a:schemeClr val="tx1"/>
                </a:solidFill>
                <a:latin typeface="+mn-lt"/>
                <a:ea typeface="+mn-ea"/>
                <a:cs typeface="+mn-cs"/>
              </a:defRPr>
            </a:lvl2pPr>
            <a:lvl3pPr marL="3526796" indent="-705359" algn="l" defTabSz="2821436" rtl="0" eaLnBrk="1" latinLnBrk="0" hangingPunct="1">
              <a:spcBef>
                <a:spcPct val="20000"/>
              </a:spcBef>
              <a:buFont typeface="Arial" pitchFamily="34" charset="0"/>
              <a:buChar char="•"/>
              <a:defRPr sz="7400" kern="1200">
                <a:solidFill>
                  <a:schemeClr val="tx1"/>
                </a:solidFill>
                <a:latin typeface="+mn-lt"/>
                <a:ea typeface="+mn-ea"/>
                <a:cs typeface="+mn-cs"/>
              </a:defRPr>
            </a:lvl3pPr>
            <a:lvl4pPr marL="4937514"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4pPr>
            <a:lvl5pPr marL="6348231"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5pPr>
            <a:lvl6pPr marL="7758950"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6pPr>
            <a:lvl7pPr marL="9169667"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7pPr>
            <a:lvl8pPr marL="10580386"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8pPr>
            <a:lvl9pPr marL="11991103"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9pPr>
          </a:lstStyle>
          <a:p>
            <a:r>
              <a:rPr lang="en-US" sz="2800" dirty="0"/>
              <a:t>REFERENCES</a:t>
            </a:r>
          </a:p>
        </p:txBody>
      </p:sp>
      <p:sp>
        <p:nvSpPr>
          <p:cNvPr id="37" name="Text Placeholder 161">
            <a:extLst>
              <a:ext uri="{FF2B5EF4-FFF2-40B4-BE49-F238E27FC236}">
                <a16:creationId xmlns:a16="http://schemas.microsoft.com/office/drawing/2014/main" id="{7C93A86C-8AF9-473A-A5F6-D694EDF0F7E7}"/>
              </a:ext>
            </a:extLst>
          </p:cNvPr>
          <p:cNvSpPr txBox="1">
            <a:spLocks/>
          </p:cNvSpPr>
          <p:nvPr/>
        </p:nvSpPr>
        <p:spPr>
          <a:xfrm>
            <a:off x="24816318" y="12898824"/>
            <a:ext cx="7779729" cy="4048096"/>
          </a:xfrm>
          <a:prstGeom prst="rect">
            <a:avLst/>
          </a:prstGeom>
        </p:spPr>
        <p:txBody>
          <a:bodyPr wrap="square" lIns="68580" tIns="68580" rIns="68580" bIns="68580">
            <a:spAutoFit/>
          </a:bodyPr>
          <a:lstStyle>
            <a:lvl1pPr marL="0" indent="0" algn="l" defTabSz="2821436"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55174" indent="-367375" algn="l" defTabSz="2821436" rtl="0" eaLnBrk="1" latinLnBrk="0" hangingPunct="1">
              <a:spcBef>
                <a:spcPct val="20000"/>
              </a:spcBef>
              <a:buFont typeface="Arial" pitchFamily="34" charset="0"/>
              <a:buChar char="–"/>
              <a:defRPr sz="1600" kern="1200">
                <a:solidFill>
                  <a:schemeClr val="tx1"/>
                </a:solidFill>
                <a:latin typeface="Trebuchet MS" pitchFamily="34" charset="0"/>
                <a:ea typeface="+mn-ea"/>
                <a:cs typeface="+mn-cs"/>
              </a:defRPr>
            </a:lvl2pPr>
            <a:lvl3pPr marL="1322548" indent="-367375" algn="l" defTabSz="2821436" rtl="0" eaLnBrk="1" latinLnBrk="0" hangingPunct="1">
              <a:spcBef>
                <a:spcPct val="20000"/>
              </a:spcBef>
              <a:buFont typeface="Arial" pitchFamily="34" charset="0"/>
              <a:buChar char="•"/>
              <a:defRPr sz="1600" kern="1200">
                <a:solidFill>
                  <a:schemeClr val="tx1"/>
                </a:solidFill>
                <a:latin typeface="Trebuchet MS" pitchFamily="34" charset="0"/>
                <a:ea typeface="+mn-ea"/>
                <a:cs typeface="+mn-cs"/>
              </a:defRPr>
            </a:lvl3pPr>
            <a:lvl4pPr marL="1726661" indent="-404113" algn="l" defTabSz="2821436" rtl="0" eaLnBrk="1" latinLnBrk="0" hangingPunct="1">
              <a:spcBef>
                <a:spcPct val="20000"/>
              </a:spcBef>
              <a:buFont typeface="Arial" pitchFamily="34" charset="0"/>
              <a:buChar char="–"/>
              <a:defRPr sz="1600" kern="1200">
                <a:solidFill>
                  <a:schemeClr val="tx1"/>
                </a:solidFill>
                <a:latin typeface="Trebuchet MS" pitchFamily="34" charset="0"/>
                <a:ea typeface="+mn-ea"/>
                <a:cs typeface="+mn-cs"/>
              </a:defRPr>
            </a:lvl4pPr>
            <a:lvl5pPr marL="2020560" indent="-293900" algn="l" defTabSz="2821436" rtl="0" eaLnBrk="1" latinLnBrk="0" hangingPunct="1">
              <a:spcBef>
                <a:spcPct val="20000"/>
              </a:spcBef>
              <a:buFont typeface="Arial" pitchFamily="34" charset="0"/>
              <a:buChar char="»"/>
              <a:defRPr sz="1600" kern="1200">
                <a:solidFill>
                  <a:schemeClr val="tx1"/>
                </a:solidFill>
                <a:latin typeface="Trebuchet MS" pitchFamily="34" charset="0"/>
                <a:ea typeface="+mn-ea"/>
                <a:cs typeface="+mn-cs"/>
              </a:defRPr>
            </a:lvl5pPr>
            <a:lvl6pPr marL="7758950"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6pPr>
            <a:lvl7pPr marL="9169667"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7pPr>
            <a:lvl8pPr marL="10580386"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8pPr>
            <a:lvl9pPr marL="11991103"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9pPr>
          </a:lstStyle>
          <a:p>
            <a:pPr indent="-457200">
              <a:buFont typeface="Arial" panose="020B0604020202020204" pitchFamily="34" charset="0"/>
              <a:buChar char="•"/>
            </a:pPr>
            <a:r>
              <a:rPr lang="en-US" sz="1030" dirty="0">
                <a:effectLst/>
              </a:rPr>
              <a:t>Doshi, C. (2019a, June 29). Comparison between </a:t>
            </a:r>
            <a:r>
              <a:rPr lang="en-US" sz="1030" dirty="0" err="1">
                <a:effectLst/>
              </a:rPr>
              <a:t>Relu</a:t>
            </a:r>
            <a:r>
              <a:rPr lang="en-US" sz="1030" dirty="0">
                <a:effectLst/>
              </a:rPr>
              <a:t>, Leaky </a:t>
            </a:r>
            <a:r>
              <a:rPr lang="en-US" sz="1030" dirty="0" err="1">
                <a:effectLst/>
              </a:rPr>
              <a:t>Relu</a:t>
            </a:r>
            <a:r>
              <a:rPr lang="en-US" sz="1030" dirty="0">
                <a:effectLst/>
              </a:rPr>
              <a:t>, and Relu-6. Medium. https://medium.com/@chinesh4/why-relu-tips-for-using-relu-comparison-between-relu-leaky-relu-and-relu-6-969359e48310</a:t>
            </a:r>
          </a:p>
          <a:p>
            <a:pPr indent="-457200">
              <a:buFont typeface="Arial" panose="020B0604020202020204" pitchFamily="34" charset="0"/>
              <a:buChar char="•"/>
            </a:pPr>
            <a:r>
              <a:rPr lang="en-US" sz="1030" dirty="0">
                <a:effectLst/>
              </a:rPr>
              <a:t>Doshi, C. (2019b, June 29). Comparison between </a:t>
            </a:r>
            <a:r>
              <a:rPr lang="en-US" sz="1030" dirty="0" err="1">
                <a:effectLst/>
              </a:rPr>
              <a:t>Relu</a:t>
            </a:r>
            <a:r>
              <a:rPr lang="en-US" sz="1030" dirty="0">
                <a:effectLst/>
              </a:rPr>
              <a:t>, Leaky </a:t>
            </a:r>
            <a:r>
              <a:rPr lang="en-US" sz="1030" dirty="0" err="1">
                <a:effectLst/>
              </a:rPr>
              <a:t>Relu</a:t>
            </a:r>
            <a:r>
              <a:rPr lang="en-US" sz="1030" dirty="0">
                <a:effectLst/>
              </a:rPr>
              <a:t>, and Relu-6. Medium. https://medium.com/@chinesh4/why-relu-tips-for-using-relu-comparison-between-relu-leaky-relu-and-relu-6-969359e48310</a:t>
            </a:r>
          </a:p>
          <a:p>
            <a:pPr indent="-457200">
              <a:buFont typeface="Arial" panose="020B0604020202020204" pitchFamily="34" charset="0"/>
              <a:buChar char="•"/>
            </a:pPr>
            <a:r>
              <a:rPr lang="en-US" sz="1030" dirty="0" err="1">
                <a:effectLst/>
              </a:rPr>
              <a:t>Fabbrocini</a:t>
            </a:r>
            <a:r>
              <a:rPr lang="en-US" sz="1030" dirty="0">
                <a:effectLst/>
              </a:rPr>
              <a:t>, G., </a:t>
            </a:r>
            <a:r>
              <a:rPr lang="en-US" sz="1030" dirty="0" err="1">
                <a:effectLst/>
              </a:rPr>
              <a:t>Triassi</a:t>
            </a:r>
            <a:r>
              <a:rPr lang="en-US" sz="1030" dirty="0">
                <a:effectLst/>
              </a:rPr>
              <a:t>, M., </a:t>
            </a:r>
            <a:r>
              <a:rPr lang="en-US" sz="1030" dirty="0" err="1">
                <a:effectLst/>
              </a:rPr>
              <a:t>Mauriello</a:t>
            </a:r>
            <a:r>
              <a:rPr lang="en-US" sz="1030" dirty="0">
                <a:effectLst/>
              </a:rPr>
              <a:t>, M. C., Torre, G., Annunziata, M. C., De Vita, V., Pastore, F., </a:t>
            </a:r>
            <a:r>
              <a:rPr lang="en-US" sz="1030" dirty="0" err="1">
                <a:effectLst/>
              </a:rPr>
              <a:t>D’Arco</a:t>
            </a:r>
            <a:r>
              <a:rPr lang="en-US" sz="1030" dirty="0">
                <a:effectLst/>
              </a:rPr>
              <a:t>, V., &amp; </a:t>
            </a:r>
            <a:r>
              <a:rPr lang="en-US" sz="1030" dirty="0" err="1">
                <a:effectLst/>
              </a:rPr>
              <a:t>Monfrecola</a:t>
            </a:r>
            <a:r>
              <a:rPr lang="en-US" sz="1030" dirty="0">
                <a:effectLst/>
              </a:rPr>
              <a:t>, G. (2010). Epidemiology of Skin Cancer: Role of Some Environmental Factors. Cancers, 2(4), 1980–1989. https://doi.org/10.3390/cancers2041980</a:t>
            </a:r>
          </a:p>
          <a:p>
            <a:pPr indent="-457200">
              <a:buFont typeface="Arial" panose="020B0604020202020204" pitchFamily="34" charset="0"/>
              <a:buChar char="•"/>
            </a:pPr>
            <a:r>
              <a:rPr lang="en-US" sz="1030" dirty="0" err="1">
                <a:effectLst/>
              </a:rPr>
              <a:t>Haenssle</a:t>
            </a:r>
            <a:r>
              <a:rPr lang="en-US" sz="1030" dirty="0">
                <a:effectLst/>
              </a:rPr>
              <a:t>, H. A., Fink, C., </a:t>
            </a:r>
            <a:r>
              <a:rPr lang="en-US" sz="1030" dirty="0" err="1">
                <a:effectLst/>
              </a:rPr>
              <a:t>Schneiderbauer</a:t>
            </a:r>
            <a:r>
              <a:rPr lang="en-US" sz="1030" dirty="0">
                <a:effectLst/>
              </a:rPr>
              <a:t>, R., </a:t>
            </a:r>
            <a:r>
              <a:rPr lang="en-US" sz="1030" dirty="0" err="1">
                <a:effectLst/>
              </a:rPr>
              <a:t>Toberer</a:t>
            </a:r>
            <a:r>
              <a:rPr lang="en-US" sz="1030" dirty="0">
                <a:effectLst/>
              </a:rPr>
              <a:t>, F., Buhl, T., Blum, A., </a:t>
            </a:r>
            <a:r>
              <a:rPr lang="en-US" sz="1030" dirty="0" err="1">
                <a:effectLst/>
              </a:rPr>
              <a:t>Kalloo</a:t>
            </a:r>
            <a:r>
              <a:rPr lang="en-US" sz="1030" dirty="0">
                <a:effectLst/>
              </a:rPr>
              <a:t>, A., Hassen, A. B. H., Thomas, L., </a:t>
            </a:r>
            <a:r>
              <a:rPr lang="en-US" sz="1030" dirty="0" err="1">
                <a:effectLst/>
              </a:rPr>
              <a:t>Enk</a:t>
            </a:r>
            <a:r>
              <a:rPr lang="en-US" sz="1030" dirty="0">
                <a:effectLst/>
              </a:rPr>
              <a:t>, A., Uhlmann, L., Alt, C., </a:t>
            </a:r>
            <a:r>
              <a:rPr lang="en-US" sz="1030" dirty="0" err="1">
                <a:effectLst/>
              </a:rPr>
              <a:t>Arenbergerova</a:t>
            </a:r>
            <a:r>
              <a:rPr lang="en-US" sz="1030" dirty="0">
                <a:effectLst/>
              </a:rPr>
              <a:t>, M., </a:t>
            </a:r>
            <a:r>
              <a:rPr lang="en-US" sz="1030" dirty="0" err="1">
                <a:effectLst/>
              </a:rPr>
              <a:t>Bakos</a:t>
            </a:r>
            <a:r>
              <a:rPr lang="en-US" sz="1030" dirty="0">
                <a:effectLst/>
              </a:rPr>
              <a:t>, R., </a:t>
            </a:r>
            <a:r>
              <a:rPr lang="en-US" sz="1030" dirty="0" err="1">
                <a:effectLst/>
              </a:rPr>
              <a:t>Baltzer</a:t>
            </a:r>
            <a:r>
              <a:rPr lang="en-US" sz="1030" dirty="0">
                <a:effectLst/>
              </a:rPr>
              <a:t>, A., </a:t>
            </a:r>
            <a:r>
              <a:rPr lang="en-US" sz="1030" dirty="0" err="1">
                <a:effectLst/>
              </a:rPr>
              <a:t>Bertlich</a:t>
            </a:r>
            <a:r>
              <a:rPr lang="en-US" sz="1030" dirty="0">
                <a:effectLst/>
              </a:rPr>
              <a:t>, I., Blum, A., Bokor-</a:t>
            </a:r>
            <a:r>
              <a:rPr lang="en-US" sz="1030" dirty="0" err="1">
                <a:effectLst/>
              </a:rPr>
              <a:t>Billmann</a:t>
            </a:r>
            <a:r>
              <a:rPr lang="en-US" sz="1030" dirty="0">
                <a:effectLst/>
              </a:rPr>
              <a:t>, T., Bowling, J., … </a:t>
            </a:r>
            <a:r>
              <a:rPr lang="en-US" sz="1030" dirty="0" err="1">
                <a:effectLst/>
              </a:rPr>
              <a:t>Zalaudek</a:t>
            </a:r>
            <a:r>
              <a:rPr lang="en-US" sz="1030" dirty="0">
                <a:effectLst/>
              </a:rPr>
              <a:t>, I. (2018). Man against machine: diagnostic performance of a deep learning convolutional neural network for </a:t>
            </a:r>
            <a:r>
              <a:rPr lang="en-US" sz="1030" dirty="0" err="1">
                <a:effectLst/>
              </a:rPr>
              <a:t>dermoscopic</a:t>
            </a:r>
            <a:r>
              <a:rPr lang="en-US" sz="1030" dirty="0">
                <a:effectLst/>
              </a:rPr>
              <a:t> melanoma recognition in comparison to 58 dermatologists. Annals of Oncology, 29(8), 1836–1842. https://doi.org/10.1093/annonc/mdy166</a:t>
            </a:r>
          </a:p>
          <a:p>
            <a:pPr indent="-457200">
              <a:buFont typeface="Arial" panose="020B0604020202020204" pitchFamily="34" charset="0"/>
              <a:buChar char="•"/>
            </a:pPr>
            <a:r>
              <a:rPr lang="en-US" sz="1030" dirty="0" err="1">
                <a:effectLst/>
              </a:rPr>
              <a:t>Harangi</a:t>
            </a:r>
            <a:r>
              <a:rPr lang="en-US" sz="1030" dirty="0">
                <a:effectLst/>
              </a:rPr>
              <a:t>, B. (2018). Skin lesion classification with ensembles of deep convolutional neural networks. Journal of Biomedical Informatics, 86, 25–32. https://doi.org/10.1016/j.jbi.2018.08.006</a:t>
            </a:r>
          </a:p>
          <a:p>
            <a:pPr indent="-457200">
              <a:buFont typeface="Arial" panose="020B0604020202020204" pitchFamily="34" charset="0"/>
              <a:buChar char="•"/>
            </a:pPr>
            <a:r>
              <a:rPr lang="en-US" sz="1030" dirty="0">
                <a:effectLst/>
              </a:rPr>
              <a:t>Karim, R. (2019, October 17). Illustrated: 10 CNN Architectures. Medium. https://towardsdatascience.com/illustrated-10-cnn-architectures-95d78ace614d</a:t>
            </a:r>
          </a:p>
          <a:p>
            <a:pPr indent="-457200">
              <a:buFont typeface="Arial" panose="020B0604020202020204" pitchFamily="34" charset="0"/>
              <a:buChar char="•"/>
            </a:pPr>
            <a:r>
              <a:rPr lang="en-US" sz="1030" dirty="0" err="1">
                <a:effectLst/>
              </a:rPr>
              <a:t>Sik</a:t>
            </a:r>
            <a:r>
              <a:rPr lang="en-US" sz="1030" dirty="0">
                <a:effectLst/>
              </a:rPr>
              <a:t>-Ho Tsang. (2018a, August 22). Review: </a:t>
            </a:r>
            <a:r>
              <a:rPr lang="en-US" sz="1030" dirty="0" err="1">
                <a:effectLst/>
              </a:rPr>
              <a:t>VGGNet</a:t>
            </a:r>
            <a:r>
              <a:rPr lang="en-US" sz="1030" dirty="0">
                <a:effectLst/>
              </a:rPr>
              <a:t> — 1st Runner-Up (Image Classification), Winner (Localization) in ILSVRC 2014. Medium; </a:t>
            </a:r>
            <a:r>
              <a:rPr lang="en-US" sz="1030" dirty="0" err="1">
                <a:effectLst/>
              </a:rPr>
              <a:t>Coinmonks</a:t>
            </a:r>
            <a:r>
              <a:rPr lang="en-US" sz="1030" dirty="0">
                <a:effectLst/>
              </a:rPr>
              <a:t>. https://medium.com/coinmonks/paper-review-of-vggnet-1st-runner-up-of-ilsvlc-2014-image-classification-d02355543a11</a:t>
            </a:r>
          </a:p>
          <a:p>
            <a:pPr indent="-457200">
              <a:buFont typeface="Arial" panose="020B0604020202020204" pitchFamily="34" charset="0"/>
              <a:buChar char="•"/>
            </a:pPr>
            <a:r>
              <a:rPr lang="en-US" sz="1030" dirty="0" err="1">
                <a:effectLst/>
              </a:rPr>
              <a:t>Sik</a:t>
            </a:r>
            <a:r>
              <a:rPr lang="en-US" sz="1030" dirty="0">
                <a:effectLst/>
              </a:rPr>
              <a:t>-Ho Tsang. (2018b, August 22). Review: </a:t>
            </a:r>
            <a:r>
              <a:rPr lang="en-US" sz="1030" dirty="0" err="1">
                <a:effectLst/>
              </a:rPr>
              <a:t>VGGNet</a:t>
            </a:r>
            <a:r>
              <a:rPr lang="en-US" sz="1030" dirty="0">
                <a:effectLst/>
              </a:rPr>
              <a:t> — 1st Runner-Up (Image Classification), Winner (Localization) in ILSVRC 2014. Medium; </a:t>
            </a:r>
            <a:r>
              <a:rPr lang="en-US" sz="1030" dirty="0" err="1">
                <a:effectLst/>
              </a:rPr>
              <a:t>Coinmonks</a:t>
            </a:r>
            <a:r>
              <a:rPr lang="en-US" sz="1030" dirty="0">
                <a:effectLst/>
              </a:rPr>
              <a:t>. https://medium.com/coinmonks/paper-review-of-vggnet-1st-runner-up-of-ilsvlc-2014-image-classification-d02355543a11</a:t>
            </a:r>
          </a:p>
          <a:p>
            <a:pPr indent="-457200">
              <a:buFont typeface="Arial" panose="020B0604020202020204" pitchFamily="34" charset="0"/>
              <a:buChar char="•"/>
            </a:pPr>
            <a:r>
              <a:rPr lang="en-US" sz="1030" dirty="0">
                <a:effectLst/>
              </a:rPr>
              <a:t>Skin Cancer MNIST: HAM10000. (n.d.). </a:t>
            </a:r>
            <a:r>
              <a:rPr lang="en-US" sz="1030" dirty="0" err="1">
                <a:effectLst/>
              </a:rPr>
              <a:t>Kaggle.Com</a:t>
            </a:r>
            <a:r>
              <a:rPr lang="en-US" sz="1030" dirty="0">
                <a:effectLst/>
              </a:rPr>
              <a:t>. https://www.kaggle.com/kmader/skin-cancer-mnist-ham10000</a:t>
            </a:r>
          </a:p>
          <a:p>
            <a:pPr>
              <a:lnSpc>
                <a:spcPct val="150000"/>
              </a:lnSpc>
            </a:pPr>
            <a:endParaRPr lang="en-US" dirty="0"/>
          </a:p>
        </p:txBody>
      </p:sp>
      <p:sp>
        <p:nvSpPr>
          <p:cNvPr id="40" name="Text Placeholder 167">
            <a:extLst>
              <a:ext uri="{FF2B5EF4-FFF2-40B4-BE49-F238E27FC236}">
                <a16:creationId xmlns:a16="http://schemas.microsoft.com/office/drawing/2014/main" id="{9DBFF520-C677-4612-9217-036991FDCBC1}"/>
              </a:ext>
            </a:extLst>
          </p:cNvPr>
          <p:cNvSpPr>
            <a:spLocks noGrp="1"/>
          </p:cNvSpPr>
          <p:nvPr>
            <p:ph type="body" sz="quarter" idx="150"/>
          </p:nvPr>
        </p:nvSpPr>
        <p:spPr>
          <a:xfrm>
            <a:off x="4075611" y="1025918"/>
            <a:ext cx="24767178" cy="598230"/>
          </a:xfrm>
        </p:spPr>
        <p:txBody>
          <a:bodyPr>
            <a:normAutofit fontScale="92500" lnSpcReduction="20000"/>
          </a:bodyPr>
          <a:lstStyle/>
          <a:p>
            <a:r>
              <a:rPr lang="en-US" b="1" dirty="0"/>
              <a:t>Robert Hodges, PharmD, MBA, RPh</a:t>
            </a:r>
          </a:p>
        </p:txBody>
      </p:sp>
      <p:sp>
        <p:nvSpPr>
          <p:cNvPr id="41" name="Text Placeholder 168">
            <a:extLst>
              <a:ext uri="{FF2B5EF4-FFF2-40B4-BE49-F238E27FC236}">
                <a16:creationId xmlns:a16="http://schemas.microsoft.com/office/drawing/2014/main" id="{F5DD2B62-9075-4D4F-99C4-5D32FCCFABD1}"/>
              </a:ext>
            </a:extLst>
          </p:cNvPr>
          <p:cNvSpPr>
            <a:spLocks noGrp="1"/>
          </p:cNvSpPr>
          <p:nvPr>
            <p:ph type="body" sz="quarter" idx="195"/>
          </p:nvPr>
        </p:nvSpPr>
        <p:spPr>
          <a:xfrm>
            <a:off x="4075611" y="1624146"/>
            <a:ext cx="24767178" cy="1002131"/>
          </a:xfrm>
        </p:spPr>
        <p:txBody>
          <a:bodyPr>
            <a:normAutofit fontScale="92500" lnSpcReduction="20000"/>
          </a:bodyPr>
          <a:lstStyle/>
          <a:p>
            <a:r>
              <a:rPr lang="en-US" dirty="0"/>
              <a:t>Utica College – Master’s of Data Science Program</a:t>
            </a:r>
          </a:p>
          <a:p>
            <a:r>
              <a:rPr lang="en-US" dirty="0"/>
              <a:t>DSC 609 - Machine Learning</a:t>
            </a:r>
          </a:p>
        </p:txBody>
      </p:sp>
      <p:sp>
        <p:nvSpPr>
          <p:cNvPr id="43" name="Text Placeholder 169">
            <a:extLst>
              <a:ext uri="{FF2B5EF4-FFF2-40B4-BE49-F238E27FC236}">
                <a16:creationId xmlns:a16="http://schemas.microsoft.com/office/drawing/2014/main" id="{1BA76C0C-1715-46D0-B4AC-F2D1685719C9}"/>
              </a:ext>
            </a:extLst>
          </p:cNvPr>
          <p:cNvSpPr>
            <a:spLocks noGrp="1"/>
          </p:cNvSpPr>
          <p:nvPr>
            <p:ph type="body" sz="quarter" idx="196"/>
          </p:nvPr>
        </p:nvSpPr>
        <p:spPr>
          <a:xfrm>
            <a:off x="355998" y="180134"/>
            <a:ext cx="32208786" cy="834414"/>
          </a:xfrm>
        </p:spPr>
        <p:txBody>
          <a:bodyPr>
            <a:normAutofit fontScale="92500" lnSpcReduction="10000"/>
          </a:bodyPr>
          <a:lstStyle/>
          <a:p>
            <a:r>
              <a:rPr lang="en-US" sz="5800" b="1" dirty="0">
                <a:effectLst/>
                <a:latin typeface="Times New Roman" panose="02020603050405020304" pitchFamily="18" charset="0"/>
                <a:ea typeface="Calibri" panose="020F0502020204030204" pitchFamily="34" charset="0"/>
                <a:cs typeface="Times New Roman" panose="02020603050405020304" pitchFamily="18" charset="0"/>
              </a:rPr>
              <a:t>Multi-Class Skin Cancer Classification with </a:t>
            </a:r>
            <a:r>
              <a:rPr lang="en-US" sz="5800" b="1" dirty="0" err="1">
                <a:effectLst/>
                <a:latin typeface="Times New Roman" panose="02020603050405020304" pitchFamily="18" charset="0"/>
                <a:ea typeface="Calibri" panose="020F0502020204030204" pitchFamily="34" charset="0"/>
                <a:cs typeface="Times New Roman" panose="02020603050405020304" pitchFamily="18" charset="0"/>
              </a:rPr>
              <a:t>Keras</a:t>
            </a:r>
            <a:r>
              <a:rPr lang="en-US" sz="5800" b="1"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5800" b="1" dirty="0" err="1">
                <a:effectLst/>
                <a:latin typeface="Times New Roman" panose="02020603050405020304" pitchFamily="18" charset="0"/>
                <a:ea typeface="Calibri" panose="020F0502020204030204" pitchFamily="34" charset="0"/>
                <a:cs typeface="Times New Roman" panose="02020603050405020304" pitchFamily="18" charset="0"/>
              </a:rPr>
              <a:t>Tensorflow</a:t>
            </a:r>
            <a:r>
              <a:rPr lang="en-US" sz="5800" b="1" dirty="0">
                <a:effectLst/>
                <a:latin typeface="Times New Roman" panose="02020603050405020304" pitchFamily="18" charset="0"/>
                <a:ea typeface="Calibri" panose="020F0502020204030204" pitchFamily="34" charset="0"/>
                <a:cs typeface="Times New Roman" panose="02020603050405020304" pitchFamily="18" charset="0"/>
              </a:rPr>
              <a:t> using Convolutional Neural Networks</a:t>
            </a:r>
            <a:endParaRPr lang="en-US" sz="5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 Placeholder 10">
            <a:extLst>
              <a:ext uri="{FF2B5EF4-FFF2-40B4-BE49-F238E27FC236}">
                <a16:creationId xmlns:a16="http://schemas.microsoft.com/office/drawing/2014/main" id="{B7BC37D1-A704-4B07-9D40-C05287C6823B}"/>
              </a:ext>
            </a:extLst>
          </p:cNvPr>
          <p:cNvSpPr>
            <a:spLocks noGrp="1"/>
          </p:cNvSpPr>
          <p:nvPr>
            <p:ph type="body" sz="quarter" idx="137"/>
          </p:nvPr>
        </p:nvSpPr>
        <p:spPr>
          <a:xfrm>
            <a:off x="16626110" y="2682150"/>
            <a:ext cx="7815040" cy="549597"/>
          </a:xfrm>
        </p:spPr>
        <p:txBody>
          <a:bodyPr/>
          <a:lstStyle/>
          <a:p>
            <a:r>
              <a:rPr lang="en-US" sz="2800" dirty="0"/>
              <a:t>RESULTS</a:t>
            </a:r>
          </a:p>
        </p:txBody>
      </p:sp>
    </p:spTree>
    <p:extLst>
      <p:ext uri="{BB962C8B-B14F-4D97-AF65-F5344CB8AC3E}">
        <p14:creationId xmlns:p14="http://schemas.microsoft.com/office/powerpoint/2010/main" val="120211301"/>
      </p:ext>
    </p:extLst>
  </p:cSld>
  <p:clrMapOvr>
    <a:masterClrMapping/>
  </p:clrMapOvr>
</p:sld>
</file>

<file path=ppt/theme/theme1.xml><?xml version="1.0" encoding="utf-8"?>
<a:theme xmlns:a="http://schemas.openxmlformats.org/drawingml/2006/main" name="PosterPresentations.com-36x72-Template-V2b">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1_PosterPresentations.com-36x72-Template-V2">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1_Classic 3 Column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PosterPresentations.com-36x72-Template-V2b</Template>
  <TotalTime>558</TotalTime>
  <Words>1764</Words>
  <Application>Microsoft Office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vt:i4>
      </vt:variant>
    </vt:vector>
  </HeadingPairs>
  <TitlesOfParts>
    <vt:vector size="10" baseType="lpstr">
      <vt:lpstr>Arial</vt:lpstr>
      <vt:lpstr>Arial Black</vt:lpstr>
      <vt:lpstr>Calibri</vt:lpstr>
      <vt:lpstr>Times New Roman</vt:lpstr>
      <vt:lpstr>Trebuchet MS</vt:lpstr>
      <vt:lpstr>PosterPresentations.com-36x72-Template-V2b</vt:lpstr>
      <vt:lpstr>Without Quick Guides</vt:lpstr>
      <vt:lpstr>1_PosterPresentations.com-36x72-Template-V2</vt:lpstr>
      <vt:lpstr>1_Classic 3 Columns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PosterPresentations.com - 510.649.3001</dc:creator>
  <cp:lastModifiedBy>rihodges</cp:lastModifiedBy>
  <cp:revision>83</cp:revision>
  <dcterms:created xsi:type="dcterms:W3CDTF">2011-04-21T17:12:27Z</dcterms:created>
  <dcterms:modified xsi:type="dcterms:W3CDTF">2020-08-20T21:19:41Z</dcterms:modified>
</cp:coreProperties>
</file>