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1"/>
    <p:restoredTop sz="94645"/>
  </p:normalViewPr>
  <p:slideViewPr>
    <p:cSldViewPr snapToGrid="0" snapToObjects="1">
      <p:cViewPr varScale="1">
        <p:scale>
          <a:sx n="133" d="100"/>
          <a:sy n="133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65BBC-A434-F240-9F43-02C604950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36351-7B92-3346-A438-5938933EA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238A3-C272-CB4A-879A-F9EB0858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642B-315C-A14A-A057-64225B8D3B57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A1E35-CB98-644C-B349-209BABB1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BB3EA-401E-404E-A8F8-03671851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2C2CE-FE0A-9448-AE95-3009A17C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6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9153-DDFA-7845-A2AF-C768931A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DF3A7-767F-CB4E-8F01-765AE96B3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5D20E-7A31-8E47-B4C1-C47B9607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642B-315C-A14A-A057-64225B8D3B57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109DD-8676-6E4E-8B3F-8D7F3FA0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42DBD-8278-3547-9176-D7551ED6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2C2CE-FE0A-9448-AE95-3009A17C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8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EC87D-2CAB-4142-8C80-E4A37D4A4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CEB12-622A-1547-B825-E4E2CE360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7EBB8-2897-DF47-8C76-677CCCDA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642B-315C-A14A-A057-64225B8D3B57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219E1-DB60-9D4E-A980-D036EA3D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8439B-3184-6D47-901B-F06BF986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2C2CE-FE0A-9448-AE95-3009A17C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3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A03B-3053-804B-94C4-1E41C584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6C87-6B1C-9A45-ADA7-52374EDDF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A8231-B6A5-1F46-9B0C-BE1FDA95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642B-315C-A14A-A057-64225B8D3B57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85312-A371-0549-A66F-F40208AE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D98AC-F9C5-FF4F-B103-004E26C26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2C2CE-FE0A-9448-AE95-3009A17C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C4EE-AF95-A949-8A06-0BA55103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EB0FC-77C6-1145-82D6-E1A128852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9F714-CCCC-7944-A182-53E26281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642B-315C-A14A-A057-64225B8D3B57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74638-F2EF-774D-A10C-9AD24C26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2A14-24FF-5D4C-A441-1555FE28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2C2CE-FE0A-9448-AE95-3009A17C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6ED1-E748-4849-A112-3715F0C4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8227F-07A7-5848-A681-6BFE244A7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AFE22-4124-BF44-B4C8-1C77EE594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9581C-3580-CB42-BAE5-EC9EE779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642B-315C-A14A-A057-64225B8D3B57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182E3-88CD-D147-BB5B-843CBEAD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04BB8-15D3-7F4F-A937-24616EF7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2C2CE-FE0A-9448-AE95-3009A17C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4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A1C5-3047-154D-B684-64B16A3F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90320-DF12-D54D-AC69-3EED1272A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4D408-EAF1-F644-9388-2E7760DB7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F8BAF-3F74-824B-8650-EFCA345DF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C35DE-8C34-0740-96EF-6169F66C0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EF9FA2-8218-E34C-894A-AAE5B6B5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642B-315C-A14A-A057-64225B8D3B57}" type="datetimeFigureOut">
              <a:rPr lang="en-US" smtClean="0"/>
              <a:t>7/23/18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268E7-40F7-0345-89ED-0B6180AD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70DE2-3829-344B-8A5D-DFB19DE1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2C2CE-FE0A-9448-AE95-3009A17C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1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BCDD-B0B8-CF49-B43C-D6D84C98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2F5E6-A3AD-D64E-BD87-34502741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642B-315C-A14A-A057-64225B8D3B57}" type="datetimeFigureOut">
              <a:rPr lang="en-US" smtClean="0"/>
              <a:t>7/23/18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C8372-8352-ED46-A12B-2D6A7477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3E8CC-5B4C-3B4D-B68F-F3CE1483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2C2CE-FE0A-9448-AE95-3009A17C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9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1F25B-4772-1945-AA9F-DE9EA9E8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642B-315C-A14A-A057-64225B8D3B57}" type="datetimeFigureOut">
              <a:rPr lang="en-US" smtClean="0"/>
              <a:t>7/23/18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570C4-B7F8-DC4E-8086-C0D9547F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D0545-9B75-0441-ACF2-64F7095B1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2C2CE-FE0A-9448-AE95-3009A17C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99E4-861D-6D45-8045-059ED6C4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9BC33-ABE8-FA40-9FB7-8886942E0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CDE16-45D3-4C48-B9B4-1ECD0F70D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7B0C0-C9E5-5A4E-A343-1AA3F375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642B-315C-A14A-A057-64225B8D3B57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C0925-E616-A949-8F8B-07DFB322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0B3A9-4476-0E4F-8D26-A8F178D5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2C2CE-FE0A-9448-AE95-3009A17C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05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CAF4-AAB9-7A44-95FF-4E006D02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8D884-A17A-8A44-BF79-5005F49FC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F01E7-8C56-2A4C-B4F0-6A7C2FA72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17FB3-643D-5444-A775-B1898E83D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642B-315C-A14A-A057-64225B8D3B57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4B30D-E6A4-A047-A0C7-DDA7CDD4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0C36F-1347-2443-943F-9AB1CEDF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2C2CE-FE0A-9448-AE95-3009A17C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2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DB625-3292-6846-8739-0B376A20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75748-0E50-AD4C-A496-2DF4A500D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6CB90-FD53-0E46-A024-EB2E5E6F5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642B-315C-A14A-A057-64225B8D3B57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0999D-74FA-A944-B374-4D402E0F9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ED272-A098-2749-A496-190E050F0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2C2CE-FE0A-9448-AE95-3009A17C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1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aylien.com/text-analysis-and-python-getting-started-with/" TargetMode="External"/><Relationship Id="rId2" Type="http://schemas.openxmlformats.org/officeDocument/2006/relationships/hyperlink" Target="http://python-docx.readthedocs.io/en/latest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.to/davidisrawi/build-a-quick-summarizer-with-python-and-nlt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53B1-D296-8B4D-AE25-BF763E397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Analysis using NLP and External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31256-10D9-DC4B-810E-3FBCE52C48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Hamad Odhabi</a:t>
            </a:r>
          </a:p>
        </p:txBody>
      </p:sp>
    </p:spTree>
    <p:extLst>
      <p:ext uri="{BB962C8B-B14F-4D97-AF65-F5344CB8AC3E}">
        <p14:creationId xmlns:p14="http://schemas.microsoft.com/office/powerpoint/2010/main" val="96906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E333940-9D25-284F-970F-0FB663D1530B}"/>
              </a:ext>
            </a:extLst>
          </p:cNvPr>
          <p:cNvSpPr txBox="1"/>
          <p:nvPr/>
        </p:nvSpPr>
        <p:spPr>
          <a:xfrm>
            <a:off x="1838424" y="1655545"/>
            <a:ext cx="8154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Analyzing open-ended response consumes lots of time, manpower and born for human mistakes.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E1AB3-0F06-114E-8659-237F59408978}"/>
              </a:ext>
            </a:extLst>
          </p:cNvPr>
          <p:cNvSpPr txBox="1"/>
          <p:nvPr/>
        </p:nvSpPr>
        <p:spPr>
          <a:xfrm>
            <a:off x="1838424" y="3492367"/>
            <a:ext cx="81543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combination of human and machine will produce better results</a:t>
            </a:r>
          </a:p>
        </p:txBody>
      </p:sp>
    </p:spTree>
    <p:extLst>
      <p:ext uri="{BB962C8B-B14F-4D97-AF65-F5344CB8AC3E}">
        <p14:creationId xmlns:p14="http://schemas.microsoft.com/office/powerpoint/2010/main" val="397918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617453-EDA3-4F48-9EB3-564D593B91C0}"/>
              </a:ext>
            </a:extLst>
          </p:cNvPr>
          <p:cNvSpPr txBox="1"/>
          <p:nvPr/>
        </p:nvSpPr>
        <p:spPr>
          <a:xfrm>
            <a:off x="3076686" y="3575982"/>
            <a:ext cx="6811026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Assign score/weight to each sentence depending on the words it contains and the frequency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81FD63-9811-1443-9F3F-4128D413CCAA}"/>
              </a:ext>
            </a:extLst>
          </p:cNvPr>
          <p:cNvSpPr txBox="1"/>
          <p:nvPr/>
        </p:nvSpPr>
        <p:spPr>
          <a:xfrm>
            <a:off x="1609344" y="424199"/>
            <a:ext cx="221894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For each question: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FA5372-3168-464C-AEDD-687D364E775A}"/>
              </a:ext>
            </a:extLst>
          </p:cNvPr>
          <p:cNvSpPr txBox="1"/>
          <p:nvPr/>
        </p:nvSpPr>
        <p:spPr>
          <a:xfrm>
            <a:off x="2267712" y="1306037"/>
            <a:ext cx="76200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Create frequency table of words - how many times each word appears in the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247675-DC9D-0D41-920C-A2C010A17BA6}"/>
              </a:ext>
            </a:extLst>
          </p:cNvPr>
          <p:cNvSpPr txBox="1"/>
          <p:nvPr/>
        </p:nvSpPr>
        <p:spPr>
          <a:xfrm>
            <a:off x="2267712" y="865632"/>
            <a:ext cx="762000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Remove stop words for the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C4A03B-F321-134B-9EB3-6EFC7DA9D328}"/>
              </a:ext>
            </a:extLst>
          </p:cNvPr>
          <p:cNvSpPr txBox="1"/>
          <p:nvPr/>
        </p:nvSpPr>
        <p:spPr>
          <a:xfrm>
            <a:off x="3076686" y="4350751"/>
            <a:ext cx="6811026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Build a </a:t>
            </a:r>
            <a:r>
              <a:rPr lang="en-US" sz="2000" dirty="0" err="1"/>
              <a:t>DataFrame</a:t>
            </a:r>
            <a:r>
              <a:rPr lang="en-US" sz="2000" dirty="0"/>
              <a:t> with all sentences in a question sorted descending using the weight value for each question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DCDB8-E002-4F49-9462-B3A02FE3DA2C}"/>
              </a:ext>
            </a:extLst>
          </p:cNvPr>
          <p:cNvSpPr txBox="1"/>
          <p:nvPr/>
        </p:nvSpPr>
        <p:spPr>
          <a:xfrm>
            <a:off x="2267712" y="2494155"/>
            <a:ext cx="762000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Break comments into sentences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CA162A-0E29-B94C-9174-766F1EF09AC8}"/>
              </a:ext>
            </a:extLst>
          </p:cNvPr>
          <p:cNvSpPr txBox="1"/>
          <p:nvPr/>
        </p:nvSpPr>
        <p:spPr>
          <a:xfrm>
            <a:off x="2267712" y="3077740"/>
            <a:ext cx="270662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For each sentence: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E2E02F-A1B6-EF47-AD00-B4DF5942D94F}"/>
              </a:ext>
            </a:extLst>
          </p:cNvPr>
          <p:cNvSpPr txBox="1"/>
          <p:nvPr/>
        </p:nvSpPr>
        <p:spPr>
          <a:xfrm>
            <a:off x="2267712" y="5613200"/>
            <a:ext cx="76200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Build a summary </a:t>
            </a:r>
            <a:r>
              <a:rPr lang="en-US" sz="2000" dirty="0" err="1"/>
              <a:t>DataFrame</a:t>
            </a:r>
            <a:r>
              <a:rPr lang="en-US" sz="2000" dirty="0"/>
              <a:t> that includes the questions, Average weight, median weight, standard deviation, and sentiment.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A5C2FA-95A4-A148-8DC8-4680F33F6EEF}"/>
              </a:ext>
            </a:extLst>
          </p:cNvPr>
          <p:cNvSpPr txBox="1"/>
          <p:nvPr/>
        </p:nvSpPr>
        <p:spPr>
          <a:xfrm>
            <a:off x="2267712" y="2052722"/>
            <a:ext cx="762000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Draw a word-cloud for each question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75C16F-351B-8546-9DCA-52586D45B6AB}"/>
              </a:ext>
            </a:extLst>
          </p:cNvPr>
          <p:cNvSpPr txBox="1"/>
          <p:nvPr/>
        </p:nvSpPr>
        <p:spPr>
          <a:xfrm>
            <a:off x="2267712" y="5128087"/>
            <a:ext cx="762000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Use AYLIEN Text Analysis API to produce a sentiment for each question.</a:t>
            </a:r>
          </a:p>
        </p:txBody>
      </p:sp>
    </p:spTree>
    <p:extLst>
      <p:ext uri="{BB962C8B-B14F-4D97-AF65-F5344CB8AC3E}">
        <p14:creationId xmlns:p14="http://schemas.microsoft.com/office/powerpoint/2010/main" val="28228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D9AD57-FE34-904E-99CC-7A7DA7CD5A67}"/>
              </a:ext>
            </a:extLst>
          </p:cNvPr>
          <p:cNvSpPr txBox="1"/>
          <p:nvPr/>
        </p:nvSpPr>
        <p:spPr>
          <a:xfrm>
            <a:off x="5189516" y="272949"/>
            <a:ext cx="3506270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Initialization</a:t>
            </a:r>
            <a:endParaRPr lang="en-US" sz="1600" dirty="0"/>
          </a:p>
          <a:p>
            <a:pPr algn="ctr"/>
            <a:r>
              <a:rPr lang="en-US" sz="1600" dirty="0"/>
              <a:t>Importing packages and reading the CSV file</a:t>
            </a:r>
            <a:endParaRPr lang="en-US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0C24E6D-4B91-2147-A4EB-DAD40D9AAED1}"/>
              </a:ext>
            </a:extLst>
          </p:cNvPr>
          <p:cNvGrpSpPr/>
          <p:nvPr/>
        </p:nvGrpSpPr>
        <p:grpSpPr>
          <a:xfrm>
            <a:off x="5189515" y="1376322"/>
            <a:ext cx="3515096" cy="1377538"/>
            <a:chOff x="4298868" y="3087584"/>
            <a:chExt cx="3515096" cy="137753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43B9B1-9047-DD4C-8EC5-9EA3FDF3B007}"/>
                </a:ext>
              </a:extLst>
            </p:cNvPr>
            <p:cNvSpPr/>
            <p:nvPr/>
          </p:nvSpPr>
          <p:spPr>
            <a:xfrm>
              <a:off x="4298868" y="3087584"/>
              <a:ext cx="3515096" cy="13775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04939C5-78A0-7446-B461-941D1F79E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3100" y="3244850"/>
              <a:ext cx="3225800" cy="3683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F0EF9E-CD3D-2F43-BA6A-DF20B07C94CE}"/>
                </a:ext>
              </a:extLst>
            </p:cNvPr>
            <p:cNvSpPr txBox="1"/>
            <p:nvPr/>
          </p:nvSpPr>
          <p:spPr>
            <a:xfrm>
              <a:off x="4483100" y="3716977"/>
              <a:ext cx="30537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Aggregate all responses to a question in one large text.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3E3B76-F64C-8B4F-B7ED-B8985E8BA62E}"/>
              </a:ext>
            </a:extLst>
          </p:cNvPr>
          <p:cNvGrpSpPr/>
          <p:nvPr/>
        </p:nvGrpSpPr>
        <p:grpSpPr>
          <a:xfrm>
            <a:off x="3859972" y="2912797"/>
            <a:ext cx="6495310" cy="1056904"/>
            <a:chOff x="1983672" y="3918857"/>
            <a:chExt cx="6495310" cy="105690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EF4A8FE-EF05-544E-987B-078B335DDDFF}"/>
                </a:ext>
              </a:extLst>
            </p:cNvPr>
            <p:cNvSpPr/>
            <p:nvPr/>
          </p:nvSpPr>
          <p:spPr>
            <a:xfrm>
              <a:off x="1983672" y="3918857"/>
              <a:ext cx="6495310" cy="10569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4E5804B-0A25-F848-A5BC-A7C7FACFD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7650" y="4068123"/>
              <a:ext cx="6375400" cy="4318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EA5A14-C647-B34B-B6BE-BF2BB64B017A}"/>
                </a:ext>
              </a:extLst>
            </p:cNvPr>
            <p:cNvSpPr txBox="1"/>
            <p:nvPr/>
          </p:nvSpPr>
          <p:spPr>
            <a:xfrm>
              <a:off x="1983672" y="4499923"/>
              <a:ext cx="3799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Draws a world-cloud for each question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CEA175-CDF6-4A47-BCDF-07EB75106068}"/>
              </a:ext>
            </a:extLst>
          </p:cNvPr>
          <p:cNvGrpSpPr/>
          <p:nvPr/>
        </p:nvGrpSpPr>
        <p:grpSpPr>
          <a:xfrm>
            <a:off x="5177886" y="4074929"/>
            <a:ext cx="3859481" cy="1581032"/>
            <a:chOff x="3880426" y="4583875"/>
            <a:chExt cx="3859481" cy="15810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9BF8BD-86A1-1445-BBEB-C9B8FB8D306A}"/>
                </a:ext>
              </a:extLst>
            </p:cNvPr>
            <p:cNvSpPr/>
            <p:nvPr/>
          </p:nvSpPr>
          <p:spPr>
            <a:xfrm>
              <a:off x="3880426" y="4583875"/>
              <a:ext cx="3517900" cy="1581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5E28BA4-F3D8-7047-81EC-D11ACF58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0426" y="4703866"/>
              <a:ext cx="3517900" cy="4191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5862D7-A836-DF4E-9BB4-8EA6F225D4C1}"/>
                </a:ext>
              </a:extLst>
            </p:cNvPr>
            <p:cNvSpPr txBox="1"/>
            <p:nvPr/>
          </p:nvSpPr>
          <p:spPr>
            <a:xfrm>
              <a:off x="3880426" y="5210800"/>
              <a:ext cx="385948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Uses external API to decide on the question sentiment.  </a:t>
              </a:r>
              <a:r>
                <a:rPr lang="en-US" dirty="0">
                  <a:solidFill>
                    <a:srgbClr val="FF0000"/>
                  </a:solidFill>
                </a:rPr>
                <a:t>You need an account from AYLIEN.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807DCD1-04D9-F047-B11A-033679770F02}"/>
              </a:ext>
            </a:extLst>
          </p:cNvPr>
          <p:cNvSpPr txBox="1"/>
          <p:nvPr/>
        </p:nvSpPr>
        <p:spPr>
          <a:xfrm>
            <a:off x="5177886" y="5761189"/>
            <a:ext cx="3526725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Main</a:t>
            </a:r>
            <a:endParaRPr lang="en-US" sz="1600" dirty="0"/>
          </a:p>
          <a:p>
            <a:pPr algn="ctr"/>
            <a:r>
              <a:rPr lang="en-US" sz="1600" dirty="0"/>
              <a:t>The main code the controls the execution</a:t>
            </a:r>
            <a:endParaRPr lang="en-US" sz="2000" dirty="0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2960D04-3153-3A46-BACA-513FE7CEE011}"/>
              </a:ext>
            </a:extLst>
          </p:cNvPr>
          <p:cNvCxnSpPr>
            <a:stCxn id="19" idx="1"/>
            <a:endCxn id="16" idx="1"/>
          </p:cNvCxnSpPr>
          <p:nvPr/>
        </p:nvCxnSpPr>
        <p:spPr>
          <a:xfrm rot="10800000">
            <a:off x="5177886" y="5178909"/>
            <a:ext cx="12700" cy="1059335"/>
          </a:xfrm>
          <a:prstGeom prst="bentConnector3">
            <a:avLst>
              <a:gd name="adj1" fmla="val 3483118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66B0EB9F-3105-C348-BFA8-69094814E917}"/>
              </a:ext>
            </a:extLst>
          </p:cNvPr>
          <p:cNvCxnSpPr>
            <a:cxnSpLocks/>
            <a:stCxn id="19" idx="1"/>
            <a:endCxn id="10" idx="1"/>
          </p:cNvCxnSpPr>
          <p:nvPr/>
        </p:nvCxnSpPr>
        <p:spPr>
          <a:xfrm rot="10800000">
            <a:off x="3893950" y="3277963"/>
            <a:ext cx="1283936" cy="2960280"/>
          </a:xfrm>
          <a:prstGeom prst="bentConnector3">
            <a:avLst>
              <a:gd name="adj1" fmla="val 143703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B12FFAA7-8467-1F46-AA8D-A22926FA0EF7}"/>
              </a:ext>
            </a:extLst>
          </p:cNvPr>
          <p:cNvCxnSpPr>
            <a:cxnSpLocks/>
            <a:stCxn id="19" idx="1"/>
            <a:endCxn id="7" idx="1"/>
          </p:cNvCxnSpPr>
          <p:nvPr/>
        </p:nvCxnSpPr>
        <p:spPr>
          <a:xfrm rot="10800000" flipH="1">
            <a:off x="5177885" y="2065091"/>
            <a:ext cx="11629" cy="4173152"/>
          </a:xfrm>
          <a:prstGeom prst="bentConnector3">
            <a:avLst>
              <a:gd name="adj1" fmla="val -2085764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600755-6A2E-3347-8F35-90C3C92975D1}"/>
              </a:ext>
            </a:extLst>
          </p:cNvPr>
          <p:cNvSpPr txBox="1"/>
          <p:nvPr/>
        </p:nvSpPr>
        <p:spPr>
          <a:xfrm>
            <a:off x="0" y="0"/>
            <a:ext cx="2081404" cy="83099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4800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26487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775770-0B93-4C43-B8E4-D935FC9E269F}"/>
              </a:ext>
            </a:extLst>
          </p:cNvPr>
          <p:cNvSpPr/>
          <p:nvPr/>
        </p:nvSpPr>
        <p:spPr>
          <a:xfrm>
            <a:off x="2831156" y="2151805"/>
            <a:ext cx="196098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pandas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0A8FE-5D0D-B149-90CF-EE7313A36BAF}"/>
              </a:ext>
            </a:extLst>
          </p:cNvPr>
          <p:cNvSpPr txBox="1"/>
          <p:nvPr/>
        </p:nvSpPr>
        <p:spPr>
          <a:xfrm>
            <a:off x="2831156" y="4436601"/>
            <a:ext cx="196098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wordcloud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8CFFB-C899-6744-990F-0AF66471CE61}"/>
              </a:ext>
            </a:extLst>
          </p:cNvPr>
          <p:cNvSpPr txBox="1"/>
          <p:nvPr/>
        </p:nvSpPr>
        <p:spPr>
          <a:xfrm>
            <a:off x="7664128" y="2173183"/>
            <a:ext cx="196127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docx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37F056-18FE-0E48-B598-D95FDC720720}"/>
              </a:ext>
            </a:extLst>
          </p:cNvPr>
          <p:cNvSpPr txBox="1"/>
          <p:nvPr/>
        </p:nvSpPr>
        <p:spPr>
          <a:xfrm>
            <a:off x="2831156" y="3294203"/>
            <a:ext cx="196098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nltk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7305C-777B-C241-96B3-0C0E23598692}"/>
              </a:ext>
            </a:extLst>
          </p:cNvPr>
          <p:cNvSpPr txBox="1"/>
          <p:nvPr/>
        </p:nvSpPr>
        <p:spPr>
          <a:xfrm>
            <a:off x="5384066" y="4415223"/>
            <a:ext cx="196127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pPr algn="ctr"/>
            <a:r>
              <a:rPr lang="en-US" dirty="0"/>
              <a:t>bs4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DA721D-F569-754B-A39D-6102E0A8E77D}"/>
              </a:ext>
            </a:extLst>
          </p:cNvPr>
          <p:cNvSpPr txBox="1"/>
          <p:nvPr/>
        </p:nvSpPr>
        <p:spPr>
          <a:xfrm>
            <a:off x="5384350" y="2173183"/>
            <a:ext cx="196098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pPr algn="ctr"/>
            <a:r>
              <a:rPr lang="en-US" dirty="0" err="1"/>
              <a:t>json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4E23CD-3DE8-494D-96E1-AF01DADE91D9}"/>
              </a:ext>
            </a:extLst>
          </p:cNvPr>
          <p:cNvSpPr txBox="1"/>
          <p:nvPr/>
        </p:nvSpPr>
        <p:spPr>
          <a:xfrm>
            <a:off x="5384066" y="3294203"/>
            <a:ext cx="196127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pPr algn="ctr"/>
            <a:r>
              <a:rPr lang="en-US" dirty="0" err="1"/>
              <a:t>urllib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D02CE-BB87-1345-B218-707CCE8D4CE6}"/>
              </a:ext>
            </a:extLst>
          </p:cNvPr>
          <p:cNvSpPr txBox="1"/>
          <p:nvPr/>
        </p:nvSpPr>
        <p:spPr>
          <a:xfrm>
            <a:off x="0" y="0"/>
            <a:ext cx="1912447" cy="58477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800"/>
            </a:lvl1pPr>
          </a:lstStyle>
          <a:p>
            <a:r>
              <a:rPr lang="en-US" dirty="0"/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419465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CCE6BA-9DE6-114F-8B65-ED6E11A3D045}"/>
              </a:ext>
            </a:extLst>
          </p:cNvPr>
          <p:cNvSpPr txBox="1"/>
          <p:nvPr/>
        </p:nvSpPr>
        <p:spPr>
          <a:xfrm>
            <a:off x="0" y="0"/>
            <a:ext cx="3134384" cy="83099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800"/>
            </a:lvl1pPr>
          </a:lstStyle>
          <a:p>
            <a:r>
              <a:rPr lang="en-US" dirty="0"/>
              <a:t>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9AD9A7-90F2-694B-9C29-785903DA6BB7}"/>
              </a:ext>
            </a:extLst>
          </p:cNvPr>
          <p:cNvSpPr txBox="1"/>
          <p:nvPr/>
        </p:nvSpPr>
        <p:spPr>
          <a:xfrm>
            <a:off x="2636323" y="1721922"/>
            <a:ext cx="4476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http://python-docx.readthedocs.io/en/latest/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DC3F24-62F3-CA4A-9602-F010155D6D67}"/>
              </a:ext>
            </a:extLst>
          </p:cNvPr>
          <p:cNvSpPr txBox="1"/>
          <p:nvPr/>
        </p:nvSpPr>
        <p:spPr>
          <a:xfrm>
            <a:off x="2636323" y="2091254"/>
            <a:ext cx="5149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Provide an example of how to write to MS Word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6A812-E0E6-384B-BA15-530F3846F367}"/>
              </a:ext>
            </a:extLst>
          </p:cNvPr>
          <p:cNvSpPr txBox="1"/>
          <p:nvPr/>
        </p:nvSpPr>
        <p:spPr>
          <a:xfrm>
            <a:off x="2636323" y="2737585"/>
            <a:ext cx="6743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http://blog.aylien.com/text-analysis-and-python-getting-started-with/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2906E-B47A-E446-B847-3E1564D3AC56}"/>
              </a:ext>
            </a:extLst>
          </p:cNvPr>
          <p:cNvSpPr txBox="1"/>
          <p:nvPr/>
        </p:nvSpPr>
        <p:spPr>
          <a:xfrm>
            <a:off x="2689761" y="3063838"/>
            <a:ext cx="6636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Text Analysis and Python: Getting Started with AYLIEN Text Analysis API and Python.  Mike Waldron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3B9A5-4BAD-E54E-AC64-AB72118BD4F6}"/>
              </a:ext>
            </a:extLst>
          </p:cNvPr>
          <p:cNvSpPr txBox="1"/>
          <p:nvPr/>
        </p:nvSpPr>
        <p:spPr>
          <a:xfrm>
            <a:off x="2689761" y="3990104"/>
            <a:ext cx="7170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https://dev.to/davidisrawi/build-a-quick-summarizer-with-python-and-nltk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599043-C077-FD44-B7D4-9863F4B853B9}"/>
              </a:ext>
            </a:extLst>
          </p:cNvPr>
          <p:cNvSpPr txBox="1"/>
          <p:nvPr/>
        </p:nvSpPr>
        <p:spPr>
          <a:xfrm>
            <a:off x="2689761" y="4313269"/>
            <a:ext cx="609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Build a quick Summarizer with Python and NLTK.  David </a:t>
            </a:r>
            <a:r>
              <a:rPr lang="en-US" b="1" dirty="0" err="1"/>
              <a:t>Israwi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459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263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Text Analysis using NLP and External APIs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Analysis using NLP and External APIs</dc:title>
  <dc:creator>Hamad Odhabi</dc:creator>
  <cp:lastModifiedBy>Hamad Odhabi</cp:lastModifiedBy>
  <cp:revision>7</cp:revision>
  <dcterms:created xsi:type="dcterms:W3CDTF">2018-07-23T05:35:11Z</dcterms:created>
  <dcterms:modified xsi:type="dcterms:W3CDTF">2018-07-23T09:49:07Z</dcterms:modified>
</cp:coreProperties>
</file>