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/>
    <p:restoredTop sz="94595"/>
  </p:normalViewPr>
  <p:slideViewPr>
    <p:cSldViewPr snapToGrid="0" snapToObjects="1">
      <p:cViewPr varScale="1">
        <p:scale>
          <a:sx n="101" d="100"/>
          <a:sy n="101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5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7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B234-5126-D847-A8EE-0B88287597A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2EAD-1F30-5746-8A63-51A11FC4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93" y="1576762"/>
            <a:ext cx="7530145" cy="3966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6856" y="500333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Styling with </a:t>
            </a:r>
            <a:r>
              <a:rPr lang="en-US" sz="3600" b="1" smtClean="0"/>
              <a:t>CSS3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745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9140" y="2794959"/>
            <a:ext cx="4054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Thank </a:t>
            </a:r>
            <a:r>
              <a:rPr lang="en-US" sz="6000" smtClean="0"/>
              <a:t>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388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24" y="2119660"/>
            <a:ext cx="10307721" cy="21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60560"/>
              </p:ext>
            </p:extLst>
          </p:nvPr>
        </p:nvGraphicFramePr>
        <p:xfrm>
          <a:off x="320124" y="1819166"/>
          <a:ext cx="4630248" cy="3580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8000"/>
                <a:gridCol w="322224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url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datetime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tel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datetime</a:t>
                      </a:r>
                      <a:r>
                        <a:rPr lang="en-US" sz="3200" u="none" strike="noStrike" dirty="0">
                          <a:effectLst/>
                        </a:rPr>
                        <a:t>-local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email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date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search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time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number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week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color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month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range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Source Code Pro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0322" cy="1315844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605177" y="724619"/>
            <a:ext cx="258793" cy="1094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otched Right Arrow 11"/>
          <p:cNvSpPr/>
          <p:nvPr/>
        </p:nvSpPr>
        <p:spPr>
          <a:xfrm rot="13796674">
            <a:off x="3821373" y="1970112"/>
            <a:ext cx="3564338" cy="291309"/>
          </a:xfrm>
          <a:prstGeom prst="notch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5747" y="3573612"/>
            <a:ext cx="3834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Forces user to enter data for this field</a:t>
            </a:r>
            <a:endParaRPr lang="en-US" sz="3200" dirty="0"/>
          </a:p>
        </p:txBody>
      </p:sp>
      <p:sp>
        <p:nvSpPr>
          <p:cNvPr id="14" name="Notched Right Arrow 13"/>
          <p:cNvSpPr/>
          <p:nvPr/>
        </p:nvSpPr>
        <p:spPr>
          <a:xfrm rot="16013643">
            <a:off x="8825445" y="1312560"/>
            <a:ext cx="1461340" cy="509892"/>
          </a:xfrm>
          <a:prstGeom prst="notched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7761" y="5610230"/>
            <a:ext cx="1849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Attributes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125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2" y="2210759"/>
            <a:ext cx="11627868" cy="114843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flipV="1">
            <a:off x="3209027" y="3182139"/>
            <a:ext cx="672860" cy="1027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flipV="1">
            <a:off x="6918385" y="3182137"/>
            <a:ext cx="672860" cy="1027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V="1">
            <a:off x="8453349" y="3182138"/>
            <a:ext cx="672860" cy="1027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V="1">
            <a:off x="10489720" y="3188206"/>
            <a:ext cx="672860" cy="1027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76" y="5089690"/>
            <a:ext cx="2388419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5" y="2650227"/>
            <a:ext cx="10217509" cy="1059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4205" y="276046"/>
            <a:ext cx="5861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The </a:t>
            </a:r>
            <a:r>
              <a:rPr lang="en-US" sz="4400" b="1" dirty="0" err="1"/>
              <a:t>maxlength</a:t>
            </a:r>
            <a:r>
              <a:rPr lang="en-US" sz="4400" b="1" dirty="0"/>
              <a:t> </a:t>
            </a:r>
            <a:r>
              <a:rPr lang="en-US" sz="4400" b="1" dirty="0" smtClean="0"/>
              <a:t>attribute</a:t>
            </a:r>
            <a:endParaRPr lang="en-US" sz="4400" b="1" dirty="0"/>
          </a:p>
        </p:txBody>
      </p:sp>
      <p:sp>
        <p:nvSpPr>
          <p:cNvPr id="6" name="Down Arrow 5"/>
          <p:cNvSpPr/>
          <p:nvPr/>
        </p:nvSpPr>
        <p:spPr>
          <a:xfrm flipV="1">
            <a:off x="8638803" y="3492690"/>
            <a:ext cx="672860" cy="1027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83" y="4885593"/>
            <a:ext cx="4254452" cy="8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4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5" y="2242866"/>
            <a:ext cx="10781104" cy="196682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515376" y="1570006"/>
            <a:ext cx="522450" cy="93165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65451" y="1570006"/>
            <a:ext cx="522450" cy="93165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5451" y="4882549"/>
            <a:ext cx="9733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Allow </a:t>
            </a:r>
            <a:r>
              <a:rPr lang="en-US" sz="2800"/>
              <a:t>the user to submit the form even if it contains invalid input.</a:t>
            </a:r>
          </a:p>
        </p:txBody>
      </p:sp>
    </p:spTree>
    <p:extLst>
      <p:ext uri="{BB962C8B-B14F-4D97-AF65-F5344CB8AC3E}">
        <p14:creationId xmlns:p14="http://schemas.microsoft.com/office/powerpoint/2010/main" val="119678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80" y="1477752"/>
            <a:ext cx="9367568" cy="3109957"/>
          </a:xfrm>
          <a:prstGeom prst="rect">
            <a:avLst/>
          </a:prstGeom>
        </p:spPr>
      </p:pic>
      <p:sp>
        <p:nvSpPr>
          <p:cNvPr id="3" name="Notched Right Arrow 2"/>
          <p:cNvSpPr/>
          <p:nvPr/>
        </p:nvSpPr>
        <p:spPr>
          <a:xfrm>
            <a:off x="793630" y="2449901"/>
            <a:ext cx="1035169" cy="448574"/>
          </a:xfrm>
          <a:prstGeom prst="notch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otched Right Arrow 3"/>
          <p:cNvSpPr/>
          <p:nvPr/>
        </p:nvSpPr>
        <p:spPr>
          <a:xfrm>
            <a:off x="742952" y="3870624"/>
            <a:ext cx="1035169" cy="448574"/>
          </a:xfrm>
          <a:prstGeom prst="notch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1070395" y="2898475"/>
            <a:ext cx="1035169" cy="448574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1070395" y="3239765"/>
            <a:ext cx="1035169" cy="448574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>
            <a:off x="1070394" y="3557058"/>
            <a:ext cx="1035169" cy="448574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78121" y="5036283"/>
            <a:ext cx="8764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Unlike select elements where users must scan long lists to find the value they’re looking for, and limiting them only to those lists, </a:t>
            </a:r>
            <a:r>
              <a:rPr lang="en-US" sz="2800" dirty="0" err="1"/>
              <a:t>datalists</a:t>
            </a:r>
            <a:r>
              <a:rPr lang="en-US" sz="2800" dirty="0"/>
              <a:t> provide hints as the user types.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8599" y="99304"/>
            <a:ext cx="4983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The </a:t>
            </a:r>
            <a:r>
              <a:rPr lang="en-US" sz="4400" b="1" dirty="0" err="1"/>
              <a:t>datalist</a:t>
            </a:r>
            <a:r>
              <a:rPr lang="en-US" sz="4400" b="1" dirty="0"/>
              <a:t> </a:t>
            </a:r>
            <a:r>
              <a:rPr lang="en-US" sz="4400" b="1" dirty="0" smtClean="0"/>
              <a:t>element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528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" y="2255328"/>
            <a:ext cx="11773986" cy="1195238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flipV="1">
            <a:off x="10691890" y="3061370"/>
            <a:ext cx="672860" cy="1027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3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3" y="2403413"/>
            <a:ext cx="11223070" cy="13749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6517" y="345057"/>
            <a:ext cx="5195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The autofocus </a:t>
            </a:r>
            <a:r>
              <a:rPr lang="en-US" sz="4000" b="1" smtClean="0"/>
              <a:t>attribute</a:t>
            </a:r>
            <a:endParaRPr lang="en-US" sz="40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11" y="4002158"/>
            <a:ext cx="5573093" cy="2685949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flipV="1">
            <a:off x="10467603" y="3211658"/>
            <a:ext cx="672860" cy="1027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85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Source Code Pro</vt:lpstr>
      <vt:lpstr>Arial</vt:lpstr>
      <vt:lpstr>Office Theme</vt:lpstr>
      <vt:lpstr>HTML5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Forms</dc:title>
  <dc:creator>Hamad Odhabi</dc:creator>
  <cp:lastModifiedBy>Hamad Odhabi</cp:lastModifiedBy>
  <cp:revision>11</cp:revision>
  <dcterms:created xsi:type="dcterms:W3CDTF">2017-01-22T17:29:20Z</dcterms:created>
  <dcterms:modified xsi:type="dcterms:W3CDTF">2017-01-23T07:14:47Z</dcterms:modified>
</cp:coreProperties>
</file>