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8"/>
    <p:restoredTop sz="94595"/>
  </p:normalViewPr>
  <p:slideViewPr>
    <p:cSldViewPr snapToGrid="0" snapToObjects="1">
      <p:cViewPr varScale="1">
        <p:scale>
          <a:sx n="73" d="100"/>
          <a:sy n="73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3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3DC0-B919-B244-A7DB-92899E203FD9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EE7E-A867-6347-A9DE-56E87FCC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Inserting Data to MySQL through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Hamad Odhabi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sp>
        <p:nvSpPr>
          <p:cNvPr id="2" name="Left Arrow 1"/>
          <p:cNvSpPr/>
          <p:nvPr/>
        </p:nvSpPr>
        <p:spPr>
          <a:xfrm>
            <a:off x="5684109" y="211015"/>
            <a:ext cx="432486" cy="196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238626" y="6465275"/>
            <a:ext cx="432486" cy="196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sp>
        <p:nvSpPr>
          <p:cNvPr id="2" name="Left Arrow 1"/>
          <p:cNvSpPr/>
          <p:nvPr/>
        </p:nvSpPr>
        <p:spPr>
          <a:xfrm>
            <a:off x="7819025" y="471457"/>
            <a:ext cx="432486" cy="196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929430" y="668215"/>
            <a:ext cx="432486" cy="196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586152" y="928657"/>
            <a:ext cx="432486" cy="196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7361916" y="1139492"/>
            <a:ext cx="432486" cy="196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2261286" y="1336250"/>
            <a:ext cx="3842952" cy="858197"/>
          </a:xfrm>
          <a:prstGeom prst="curvedConnector3">
            <a:avLst>
              <a:gd name="adj1" fmla="val 580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18638" y="617838"/>
            <a:ext cx="420130" cy="12851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53554" y="879231"/>
            <a:ext cx="2057400" cy="10237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59062" y="1002323"/>
            <a:ext cx="3077307" cy="8792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09692" y="1283677"/>
            <a:ext cx="3446585" cy="6682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sp>
        <p:nvSpPr>
          <p:cNvPr id="2" name="Down Arrow 1"/>
          <p:cNvSpPr/>
          <p:nvPr/>
        </p:nvSpPr>
        <p:spPr>
          <a:xfrm flipV="1">
            <a:off x="5035514" y="2101672"/>
            <a:ext cx="386861" cy="506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V="1">
            <a:off x="5703303" y="2101671"/>
            <a:ext cx="386861" cy="506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V="1">
            <a:off x="6371092" y="2089557"/>
            <a:ext cx="386861" cy="506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798287"/>
            <a:ext cx="270420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  <p:sp>
        <p:nvSpPr>
          <p:cNvPr id="3" name="Left Arrow 2"/>
          <p:cNvSpPr/>
          <p:nvPr/>
        </p:nvSpPr>
        <p:spPr>
          <a:xfrm>
            <a:off x="7789985" y="2321169"/>
            <a:ext cx="597877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0682855" y="2602523"/>
            <a:ext cx="597877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2" name="Down Arrow 1"/>
          <p:cNvSpPr/>
          <p:nvPr/>
        </p:nvSpPr>
        <p:spPr>
          <a:xfrm>
            <a:off x="5035514" y="2819345"/>
            <a:ext cx="281354" cy="509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3933" y="3329298"/>
            <a:ext cx="411683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PHP variables must start by $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1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8" y="2194446"/>
            <a:ext cx="1628779" cy="1443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2" name="Down Arrow 1"/>
          <p:cNvSpPr/>
          <p:nvPr/>
        </p:nvSpPr>
        <p:spPr>
          <a:xfrm>
            <a:off x="5703729" y="2784176"/>
            <a:ext cx="345378" cy="509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205"/>
            <a:ext cx="4754587" cy="4212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2567354" y="3470427"/>
            <a:ext cx="3780692" cy="2926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2737" y="3750634"/>
            <a:ext cx="3642668" cy="305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34962" y="655947"/>
            <a:ext cx="4820443" cy="2667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64877" y="574238"/>
            <a:ext cx="3190528" cy="30634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58" y="1581332"/>
            <a:ext cx="4104736" cy="3637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99538" y="5218440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65378" y="5744542"/>
            <a:ext cx="462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page has a simple form that </a:t>
            </a:r>
          </a:p>
          <a:p>
            <a:pPr algn="ctr"/>
            <a:r>
              <a:rPr lang="en-US" sz="2400" dirty="0" smtClean="0"/>
              <a:t>allows user to enter data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73" y="196939"/>
            <a:ext cx="3348001" cy="3440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18" y="5171925"/>
            <a:ext cx="3189156" cy="11452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13571" y="3637668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51918" y="4112969"/>
            <a:ext cx="318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81" y="1531206"/>
            <a:ext cx="1909706" cy="1692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ight Arrow 1"/>
          <p:cNvSpPr/>
          <p:nvPr/>
        </p:nvSpPr>
        <p:spPr>
          <a:xfrm>
            <a:off x="4325390" y="3955542"/>
            <a:ext cx="536556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9355" y="3635056"/>
            <a:ext cx="316523" cy="402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2217411" y="2797356"/>
            <a:ext cx="488268" cy="425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058081" y="3635055"/>
            <a:ext cx="316523" cy="4023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flipH="1">
            <a:off x="2478855" y="4301538"/>
            <a:ext cx="488268" cy="4259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8660285" y="3604928"/>
            <a:ext cx="316523" cy="402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2600747" y="4737601"/>
            <a:ext cx="488268" cy="4259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81" y="1531206"/>
            <a:ext cx="1909706" cy="1692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Up Arrow 3"/>
          <p:cNvSpPr/>
          <p:nvPr/>
        </p:nvSpPr>
        <p:spPr>
          <a:xfrm>
            <a:off x="5838092" y="4536831"/>
            <a:ext cx="351693" cy="4396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94803" y="3223350"/>
            <a:ext cx="413464" cy="4143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1265685" y="650630"/>
            <a:ext cx="351693" cy="4396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990084" y="4536830"/>
            <a:ext cx="351693" cy="4396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448482" y="3472388"/>
            <a:ext cx="413464" cy="4143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2400560" y="650629"/>
            <a:ext cx="351693" cy="4396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6" y="196938"/>
            <a:ext cx="6779130" cy="65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44881" y="6011863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81" y="1531206"/>
            <a:ext cx="1909706" cy="1692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ight Arrow 1"/>
          <p:cNvSpPr/>
          <p:nvPr/>
        </p:nvSpPr>
        <p:spPr>
          <a:xfrm>
            <a:off x="4501236" y="4712677"/>
            <a:ext cx="360710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852954" y="4976447"/>
            <a:ext cx="360710" cy="2813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852954" y="5455735"/>
            <a:ext cx="360710" cy="2813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6598083" y="6185132"/>
            <a:ext cx="773230" cy="2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58" y="1581332"/>
            <a:ext cx="4104736" cy="3637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99538" y="5218440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65378" y="5744542"/>
            <a:ext cx="462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page has a simple form that </a:t>
            </a:r>
          </a:p>
          <a:p>
            <a:pPr algn="ctr"/>
            <a:r>
              <a:rPr lang="en-US" sz="2400" dirty="0" smtClean="0"/>
              <a:t>allows user to enter data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73" y="196939"/>
            <a:ext cx="3348001" cy="3440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18" y="5171925"/>
            <a:ext cx="3189156" cy="11452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13571" y="3637668"/>
            <a:ext cx="17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regAdd.php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51918" y="4112969"/>
            <a:ext cx="318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Insert data to the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0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own Arrow 1"/>
          <p:cNvSpPr/>
          <p:nvPr/>
        </p:nvSpPr>
        <p:spPr>
          <a:xfrm>
            <a:off x="5669376" y="2369646"/>
            <a:ext cx="211014" cy="448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312876" y="2367059"/>
            <a:ext cx="211014" cy="448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210960" y="2363784"/>
            <a:ext cx="211014" cy="448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371546" y="2346201"/>
            <a:ext cx="211014" cy="448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809892" y="847548"/>
            <a:ext cx="1424354" cy="1947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336431" y="639859"/>
            <a:ext cx="3369930" cy="29070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71818" y="457200"/>
            <a:ext cx="1607606" cy="33927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flipV="1">
            <a:off x="6090186" y="4014117"/>
            <a:ext cx="445380" cy="575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Left Arrow 1"/>
          <p:cNvSpPr/>
          <p:nvPr/>
        </p:nvSpPr>
        <p:spPr>
          <a:xfrm>
            <a:off x="2203072" y="2101672"/>
            <a:ext cx="66821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2216827" y="2896747"/>
            <a:ext cx="66821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203071" y="3954347"/>
            <a:ext cx="668215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510773" y="4353435"/>
            <a:ext cx="668215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2537178" y="4763550"/>
            <a:ext cx="668215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3612" y="5600819"/>
            <a:ext cx="2097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/>
              <a:t> is A.I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92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 animBg="1"/>
      <p:bldP spid="17" grpId="0" animBg="1"/>
      <p:bldP spid="1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Down Arrow 26"/>
          <p:cNvSpPr/>
          <p:nvPr/>
        </p:nvSpPr>
        <p:spPr>
          <a:xfrm>
            <a:off x="7033846" y="3031507"/>
            <a:ext cx="175846" cy="330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flipV="1">
            <a:off x="7033846" y="3975898"/>
            <a:ext cx="216877" cy="342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 flipV="1">
            <a:off x="2497015" y="3657600"/>
            <a:ext cx="5380893" cy="808894"/>
          </a:xfrm>
          <a:prstGeom prst="curvedConnector3">
            <a:avLst>
              <a:gd name="adj1" fmla="val 99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 flipV="1">
            <a:off x="2532185" y="3983364"/>
            <a:ext cx="5380893" cy="808894"/>
          </a:xfrm>
          <a:prstGeom prst="curvedConnector3">
            <a:avLst>
              <a:gd name="adj1" fmla="val 99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2203071" y="3954347"/>
            <a:ext cx="668215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3612" y="5600819"/>
            <a:ext cx="2097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/>
              <a:t> is A.I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7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3" y="211015"/>
            <a:ext cx="4064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50" y="457200"/>
            <a:ext cx="6412896" cy="5682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081953" y="6185594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eg.php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" y="2101672"/>
            <a:ext cx="2419838" cy="30719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3" y="196939"/>
            <a:ext cx="1266151" cy="130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Left Arrow 14"/>
          <p:cNvSpPr/>
          <p:nvPr/>
        </p:nvSpPr>
        <p:spPr>
          <a:xfrm>
            <a:off x="9131410" y="4323624"/>
            <a:ext cx="668215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7379490" y="1011115"/>
            <a:ext cx="668215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374267" y="733248"/>
            <a:ext cx="668215" cy="2286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040159" y="1269558"/>
            <a:ext cx="668215" cy="2286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</Words>
  <Application>Microsoft Macintosh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Inserting Data to MySQL through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Hamad Odhabi</dc:creator>
  <cp:lastModifiedBy>Hamad Odhabi</cp:lastModifiedBy>
  <cp:revision>9</cp:revision>
  <dcterms:created xsi:type="dcterms:W3CDTF">2017-01-24T11:05:51Z</dcterms:created>
  <dcterms:modified xsi:type="dcterms:W3CDTF">2017-01-24T13:37:56Z</dcterms:modified>
</cp:coreProperties>
</file>